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handoutMasterIdLst>
    <p:handoutMasterId r:id="rId8"/>
  </p:handoutMasterIdLst>
  <p:sldIdLst>
    <p:sldId id="256" r:id="rId2"/>
    <p:sldId id="271" r:id="rId3"/>
    <p:sldId id="274" r:id="rId4"/>
    <p:sldId id="272" r:id="rId5"/>
    <p:sldId id="268" r:id="rId6"/>
    <p:sldId id="275" r:id="rId7"/>
  </p:sldIdLst>
  <p:sldSz cx="9144000" cy="6858000" type="screen4x3"/>
  <p:notesSz cx="6797675" cy="99298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53A98"/>
    <a:srgbClr val="08399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1" autoAdjust="0"/>
    <p:restoredTop sz="94704" autoAdjust="0"/>
  </p:normalViewPr>
  <p:slideViewPr>
    <p:cSldViewPr snapToGrid="0" snapToObjects="1">
      <p:cViewPr varScale="1">
        <p:scale>
          <a:sx n="107" d="100"/>
          <a:sy n="107" d="100"/>
        </p:scale>
        <p:origin x="3390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7DD184-6FAE-4596-84C4-248FED90447F}" type="datetimeFigureOut">
              <a:rPr lang="pl-PL" smtClean="0"/>
              <a:t>2022-12-13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2"/>
          </p:nvPr>
        </p:nvSpPr>
        <p:spPr>
          <a:xfrm>
            <a:off x="0" y="9431338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3"/>
          </p:nvPr>
        </p:nvSpPr>
        <p:spPr>
          <a:xfrm>
            <a:off x="3849688" y="9431338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5F508B-8E6B-4C05-9C3E-10187722B48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4847572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UMK 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3657600" y="0"/>
            <a:ext cx="5486400" cy="5981700"/>
          </a:xfrm>
          <a:prstGeom prst="rect">
            <a:avLst/>
          </a:prstGeom>
          <a:noFill/>
        </p:spPr>
      </p:pic>
      <p:pic>
        <p:nvPicPr>
          <p:cNvPr id="7" name="Picture 6" descr="logo UMK poziom RGB.jp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304800"/>
            <a:ext cx="2667000" cy="111524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65673" y="3867803"/>
            <a:ext cx="4755440" cy="1149336"/>
          </a:xfrm>
          <a:prstGeom prst="rect">
            <a:avLst/>
          </a:prstGeom>
        </p:spPr>
        <p:txBody>
          <a:bodyPr vert="horz"/>
          <a:lstStyle>
            <a:lvl1pPr algn="l">
              <a:defRPr sz="3200" b="1" i="0" strike="noStrike">
                <a:solidFill>
                  <a:srgbClr val="053A98"/>
                </a:solidFill>
              </a:defRPr>
            </a:lvl1pPr>
          </a:lstStyle>
          <a:p>
            <a:pPr>
              <a:lnSpc>
                <a:spcPts val="4000"/>
              </a:lnSpc>
              <a:tabLst/>
            </a:pPr>
            <a:r>
              <a:rPr lang="en-US" altLang="zh-CN" sz="3200" b="1" dirty="0" err="1" smtClean="0">
                <a:solidFill>
                  <a:srgbClr val="053A98"/>
                </a:solidFill>
                <a:latin typeface="Calibri" pitchFamily="18" charset="0"/>
                <a:cs typeface="Calibri" pitchFamily="18" charset="0"/>
              </a:rPr>
              <a:t>Kliknij</a:t>
            </a:r>
            <a:r>
              <a:rPr lang="en-US" altLang="zh-CN" sz="3200" b="1" dirty="0" smtClean="0">
                <a:solidFill>
                  <a:srgbClr val="053A98"/>
                </a:solidFill>
                <a:latin typeface="Calibri" pitchFamily="18" charset="0"/>
                <a:cs typeface="Calibri" pitchFamily="18" charset="0"/>
              </a:rPr>
              <a:t> </a:t>
            </a:r>
            <a:r>
              <a:rPr lang="en-US" altLang="zh-CN" sz="3200" b="1" dirty="0" err="1" smtClean="0">
                <a:solidFill>
                  <a:srgbClr val="053A98"/>
                </a:solidFill>
                <a:latin typeface="Calibri" pitchFamily="18" charset="0"/>
                <a:cs typeface="Calibri" pitchFamily="18" charset="0"/>
              </a:rPr>
              <a:t>aby</a:t>
            </a:r>
            <a:r>
              <a:rPr lang="en-US" altLang="zh-CN" sz="3200" b="1" dirty="0" smtClean="0">
                <a:solidFill>
                  <a:srgbClr val="053A98"/>
                </a:solidFill>
                <a:latin typeface="Calibri" pitchFamily="18" charset="0"/>
                <a:cs typeface="Calibri" pitchFamily="18" charset="0"/>
              </a:rPr>
              <a:t> </a:t>
            </a:r>
            <a:r>
              <a:rPr lang="en-US" altLang="zh-CN" sz="3200" b="1" dirty="0" err="1" smtClean="0">
                <a:solidFill>
                  <a:srgbClr val="053A98"/>
                </a:solidFill>
                <a:latin typeface="Calibri" pitchFamily="18" charset="0"/>
                <a:cs typeface="Calibri" pitchFamily="18" charset="0"/>
              </a:rPr>
              <a:t>dodać</a:t>
            </a:r>
            <a:r>
              <a:rPr lang="en-US" altLang="zh-CN" sz="3200" b="1" dirty="0" smtClean="0">
                <a:solidFill>
                  <a:srgbClr val="053A98"/>
                </a:solidFill>
                <a:latin typeface="Calibri" pitchFamily="18" charset="0"/>
                <a:cs typeface="Calibri" pitchFamily="18" charset="0"/>
              </a:rPr>
              <a:t/>
            </a:r>
            <a:br>
              <a:rPr lang="en-US" altLang="zh-CN" sz="3200" b="1" dirty="0" smtClean="0">
                <a:solidFill>
                  <a:srgbClr val="053A98"/>
                </a:solidFill>
                <a:latin typeface="Calibri" pitchFamily="18" charset="0"/>
                <a:cs typeface="Calibri" pitchFamily="18" charset="0"/>
              </a:rPr>
            </a:br>
            <a:r>
              <a:rPr lang="en-US" altLang="zh-CN" sz="3200" b="1" dirty="0" err="1" smtClean="0">
                <a:solidFill>
                  <a:srgbClr val="053A98"/>
                </a:solidFill>
                <a:latin typeface="Calibri" pitchFamily="18" charset="0"/>
                <a:cs typeface="Calibri" pitchFamily="18" charset="0"/>
              </a:rPr>
              <a:t>tytuł</a:t>
            </a:r>
            <a:r>
              <a:rPr lang="en-US" altLang="zh-CN" sz="3200" b="1" dirty="0" smtClean="0">
                <a:solidFill>
                  <a:srgbClr val="053A98"/>
                </a:solidFill>
                <a:latin typeface="Calibri" pitchFamily="18" charset="0"/>
                <a:cs typeface="Calibri" pitchFamily="18" charset="0"/>
              </a:rPr>
              <a:t> </a:t>
            </a:r>
            <a:r>
              <a:rPr lang="en-US" altLang="zh-CN" sz="3200" b="1" dirty="0" err="1" smtClean="0">
                <a:solidFill>
                  <a:srgbClr val="053A98"/>
                </a:solidFill>
                <a:latin typeface="Calibri" pitchFamily="18" charset="0"/>
                <a:cs typeface="Calibri" pitchFamily="18" charset="0"/>
              </a:rPr>
              <a:t>prezentacji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465138" y="5017139"/>
            <a:ext cx="4755974" cy="886945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400">
                <a:solidFill>
                  <a:srgbClr val="053A98"/>
                </a:solidFill>
              </a:defRPr>
            </a:lvl1pPr>
            <a:lvl2pPr>
              <a:defRPr sz="2400">
                <a:solidFill>
                  <a:srgbClr val="053A98"/>
                </a:solidFill>
              </a:defRPr>
            </a:lvl2pPr>
            <a:lvl3pPr>
              <a:defRPr sz="2400">
                <a:solidFill>
                  <a:srgbClr val="053A98"/>
                </a:solidFill>
              </a:defRPr>
            </a:lvl3pPr>
            <a:lvl4pPr>
              <a:defRPr sz="2400">
                <a:solidFill>
                  <a:srgbClr val="053A98"/>
                </a:solidFill>
              </a:defRPr>
            </a:lvl4pPr>
            <a:lvl5pPr>
              <a:defRPr sz="2400">
                <a:solidFill>
                  <a:srgbClr val="053A98"/>
                </a:solidFill>
              </a:defRPr>
            </a:lvl5pPr>
          </a:lstStyle>
          <a:p>
            <a:pPr lvl="0"/>
            <a:r>
              <a:rPr lang="pl-PL" dirty="0" smtClean="0"/>
              <a:t>Kliknij aby dodać podtytuł prezentacji</a:t>
            </a:r>
          </a:p>
        </p:txBody>
      </p:sp>
      <p:sp>
        <p:nvSpPr>
          <p:cNvPr id="8" name="TextBox 7"/>
          <p:cNvSpPr txBox="1"/>
          <p:nvPr userDrawn="1"/>
        </p:nvSpPr>
        <p:spPr>
          <a:xfrm>
            <a:off x="558809" y="5958253"/>
            <a:ext cx="1761057" cy="412934"/>
          </a:xfrm>
          <a:prstGeom prst="rect">
            <a:avLst/>
          </a:prstGeom>
          <a:noFill/>
        </p:spPr>
        <p:txBody>
          <a:bodyPr wrap="square" lIns="0" tIns="0" rIns="0" rtlCol="0">
            <a:spAutoFit/>
          </a:bodyPr>
          <a:lstStyle/>
          <a:p>
            <a:pPr>
              <a:lnSpc>
                <a:spcPts val="3000"/>
              </a:lnSpc>
              <a:tabLst/>
            </a:pPr>
            <a:fld id="{E4387F1C-31B5-E049-8F12-9FAEC8677B35}" type="datetime1">
              <a:rPr lang="pl-PL" sz="1800" smtClean="0">
                <a:solidFill>
                  <a:schemeClr val="bg1">
                    <a:lumMod val="65000"/>
                  </a:schemeClr>
                </a:solidFill>
                <a:latin typeface="Calibri" pitchFamily="18" charset="0"/>
                <a:cs typeface="Calibri" pitchFamily="18" charset="0"/>
              </a:rPr>
              <a:t>2022-12-13</a:t>
            </a:fld>
            <a:endParaRPr lang="en-US" sz="1800" dirty="0" err="1" smtClean="0">
              <a:solidFill>
                <a:schemeClr val="bg1">
                  <a:lumMod val="65000"/>
                </a:schemeClr>
              </a:solidFill>
              <a:latin typeface="Calibri" pitchFamily="18" charset="0"/>
              <a:cs typeface="Calibri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30662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UMK Obraz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 Placeholder 14"/>
          <p:cNvSpPr>
            <a:spLocks noGrp="1"/>
          </p:cNvSpPr>
          <p:nvPr>
            <p:ph type="body" sz="quarter" idx="25" hasCustomPrompt="1"/>
          </p:nvPr>
        </p:nvSpPr>
        <p:spPr>
          <a:xfrm>
            <a:off x="4494785" y="4191000"/>
            <a:ext cx="3518915" cy="195913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200">
                <a:solidFill>
                  <a:srgbClr val="053A98"/>
                </a:solidFill>
              </a:defRPr>
            </a:lvl1pPr>
          </a:lstStyle>
          <a:p>
            <a:pPr lvl="0"/>
            <a:r>
              <a:rPr lang="pl-PL" dirty="0" smtClean="0"/>
              <a:t>Kliknij aby dodać tekst</a:t>
            </a:r>
            <a:endParaRPr lang="en-US" dirty="0"/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23" hasCustomPrompt="1"/>
          </p:nvPr>
        </p:nvSpPr>
        <p:spPr>
          <a:xfrm>
            <a:off x="5" y="1276350"/>
            <a:ext cx="9143995" cy="173107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vert="horz"/>
          <a:lstStyle>
            <a:lvl1pPr marL="0" indent="0">
              <a:buNone/>
              <a:defRPr sz="2000"/>
            </a:lvl1pPr>
          </a:lstStyle>
          <a:p>
            <a:r>
              <a:rPr lang="en-US" dirty="0" err="1" smtClean="0"/>
              <a:t>Dodaj</a:t>
            </a:r>
            <a:r>
              <a:rPr lang="en-US" dirty="0" smtClean="0"/>
              <a:t> </a:t>
            </a:r>
            <a:r>
              <a:rPr lang="en-US" dirty="0" err="1" smtClean="0"/>
              <a:t>obraz</a:t>
            </a:r>
            <a:endParaRPr lang="en-US" dirty="0"/>
          </a:p>
        </p:txBody>
      </p:sp>
      <p:sp>
        <p:nvSpPr>
          <p:cNvPr id="3" name="Freeform 2"/>
          <p:cNvSpPr/>
          <p:nvPr userDrawn="1"/>
        </p:nvSpPr>
        <p:spPr>
          <a:xfrm>
            <a:off x="5" y="0"/>
            <a:ext cx="6719557" cy="642035"/>
          </a:xfrm>
          <a:custGeom>
            <a:avLst/>
            <a:gdLst>
              <a:gd name="connsiteX0" fmla="*/ 6523875 w 6719557"/>
              <a:gd name="connsiteY0" fmla="*/ 431800 h 642035"/>
              <a:gd name="connsiteX1" fmla="*/ 6719557 w 6719557"/>
              <a:gd name="connsiteY1" fmla="*/ 0 h 642035"/>
              <a:gd name="connsiteX2" fmla="*/ 0 w 6719557"/>
              <a:gd name="connsiteY2" fmla="*/ 0 h 642035"/>
              <a:gd name="connsiteX3" fmla="*/ 0 w 6719557"/>
              <a:gd name="connsiteY3" fmla="*/ 642035 h 642035"/>
              <a:gd name="connsiteX4" fmla="*/ 6563728 w 6719557"/>
              <a:gd name="connsiteY4" fmla="*/ 642035 h 642035"/>
              <a:gd name="connsiteX5" fmla="*/ 6523875 w 6719557"/>
              <a:gd name="connsiteY5" fmla="*/ 431800 h 642035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</a:cxnLst>
            <a:rect l="l" t="t" r="r" b="b"/>
            <a:pathLst>
              <a:path w="6719557" h="642035">
                <a:moveTo>
                  <a:pt x="6523875" y="431800"/>
                </a:moveTo>
                <a:cubicBezTo>
                  <a:pt x="6523875" y="259664"/>
                  <a:pt x="6599656" y="105321"/>
                  <a:pt x="6719557" y="0"/>
                </a:cubicBezTo>
                <a:lnTo>
                  <a:pt x="0" y="0"/>
                </a:lnTo>
                <a:lnTo>
                  <a:pt x="0" y="642035"/>
                </a:lnTo>
                <a:lnTo>
                  <a:pt x="6563728" y="642035"/>
                </a:lnTo>
                <a:cubicBezTo>
                  <a:pt x="6538099" y="576897"/>
                  <a:pt x="6523875" y="506031"/>
                  <a:pt x="6523875" y="431800"/>
                </a:cubicBezTo>
              </a:path>
            </a:pathLst>
          </a:custGeom>
          <a:solidFill>
            <a:srgbClr val="053A98"/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4" name="Picture 3" descr="logo UMK poziom RGB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05600" y="85870"/>
            <a:ext cx="1981345" cy="828530"/>
          </a:xfrm>
          <a:prstGeom prst="rect">
            <a:avLst/>
          </a:prstGeom>
        </p:spPr>
      </p:pic>
      <p:sp>
        <p:nvSpPr>
          <p:cNvPr id="5" name="Text Placeholder 37"/>
          <p:cNvSpPr>
            <a:spLocks noGrp="1"/>
          </p:cNvSpPr>
          <p:nvPr>
            <p:ph type="body" sz="quarter" idx="19" hasCustomPrompt="1"/>
          </p:nvPr>
        </p:nvSpPr>
        <p:spPr>
          <a:xfrm>
            <a:off x="460166" y="113132"/>
            <a:ext cx="5877133" cy="258014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1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pl-PL" dirty="0" smtClean="0"/>
              <a:t>Kliknij aby dodać tytuł prezentacji</a:t>
            </a:r>
            <a:endParaRPr lang="en-US" dirty="0"/>
          </a:p>
        </p:txBody>
      </p:sp>
      <p:sp>
        <p:nvSpPr>
          <p:cNvPr id="6" name="Text Placeholder 39"/>
          <p:cNvSpPr>
            <a:spLocks noGrp="1"/>
          </p:cNvSpPr>
          <p:nvPr>
            <p:ph type="body" sz="quarter" idx="20" hasCustomPrompt="1"/>
          </p:nvPr>
        </p:nvSpPr>
        <p:spPr>
          <a:xfrm>
            <a:off x="460374" y="309403"/>
            <a:ext cx="5876925" cy="27093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100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dirty="0" err="1" smtClean="0"/>
              <a:t>Kliknij</a:t>
            </a:r>
            <a:r>
              <a:rPr lang="en-US" dirty="0" smtClean="0"/>
              <a:t> </a:t>
            </a:r>
            <a:r>
              <a:rPr lang="en-US" dirty="0" err="1" smtClean="0"/>
              <a:t>aby</a:t>
            </a:r>
            <a:r>
              <a:rPr lang="en-US" dirty="0" smtClean="0"/>
              <a:t> </a:t>
            </a:r>
            <a:r>
              <a:rPr lang="en-US" dirty="0" err="1" smtClean="0"/>
              <a:t>dodać</a:t>
            </a:r>
            <a:r>
              <a:rPr lang="en-US" dirty="0" smtClean="0"/>
              <a:t> </a:t>
            </a:r>
            <a:r>
              <a:rPr lang="en-US" dirty="0" err="1" smtClean="0"/>
              <a:t>podtytuł</a:t>
            </a:r>
            <a:r>
              <a:rPr lang="en-US" dirty="0" smtClean="0"/>
              <a:t> </a:t>
            </a:r>
            <a:r>
              <a:rPr lang="en-US" dirty="0" err="1" smtClean="0"/>
              <a:t>prezentacji</a:t>
            </a:r>
            <a:endParaRPr lang="en-US" dirty="0"/>
          </a:p>
        </p:txBody>
      </p:sp>
      <p:sp>
        <p:nvSpPr>
          <p:cNvPr id="7" name="TextBox 6"/>
          <p:cNvSpPr txBox="1"/>
          <p:nvPr userDrawn="1"/>
        </p:nvSpPr>
        <p:spPr>
          <a:xfrm>
            <a:off x="544836" y="6077156"/>
            <a:ext cx="420364" cy="397546"/>
          </a:xfrm>
          <a:prstGeom prst="rect">
            <a:avLst/>
          </a:prstGeom>
          <a:noFill/>
        </p:spPr>
        <p:txBody>
          <a:bodyPr wrap="square" lIns="0" tIns="0" rIns="0" rtlCol="0">
            <a:spAutoFit/>
          </a:bodyPr>
          <a:lstStyle/>
          <a:p>
            <a:pPr>
              <a:lnSpc>
                <a:spcPts val="3000"/>
              </a:lnSpc>
              <a:tabLst/>
            </a:pPr>
            <a:fld id="{A7771732-3C82-1545-98DD-8255A4E3438A}" type="slidenum">
              <a:rPr lang="en-US" sz="1200" smtClean="0">
                <a:solidFill>
                  <a:srgbClr val="053A98"/>
                </a:solidFill>
                <a:latin typeface="Calibri" pitchFamily="18" charset="0"/>
                <a:cs typeface="Calibri" pitchFamily="18" charset="0"/>
              </a:rPr>
              <a:t>‹#›</a:t>
            </a:fld>
            <a:endParaRPr lang="en-US" sz="1200" dirty="0" err="1" smtClean="0">
              <a:solidFill>
                <a:srgbClr val="053A98"/>
              </a:solidFill>
              <a:latin typeface="Calibri" pitchFamily="18" charset="0"/>
              <a:cs typeface="Calibri" pitchFamily="18" charset="0"/>
            </a:endParaRPr>
          </a:p>
        </p:txBody>
      </p:sp>
      <p:sp>
        <p:nvSpPr>
          <p:cNvPr id="12" name="Text Placeholder 14"/>
          <p:cNvSpPr>
            <a:spLocks noGrp="1"/>
          </p:cNvSpPr>
          <p:nvPr>
            <p:ph type="body" sz="quarter" idx="22" hasCustomPrompt="1"/>
          </p:nvPr>
        </p:nvSpPr>
        <p:spPr>
          <a:xfrm>
            <a:off x="494285" y="4191000"/>
            <a:ext cx="3645915" cy="195913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200">
                <a:solidFill>
                  <a:srgbClr val="053A98"/>
                </a:solidFill>
              </a:defRPr>
            </a:lvl1pPr>
          </a:lstStyle>
          <a:p>
            <a:pPr lvl="0"/>
            <a:r>
              <a:rPr lang="pl-PL" dirty="0" smtClean="0"/>
              <a:t>Kliknij aby dodać tekst</a:t>
            </a:r>
            <a:endParaRPr lang="en-US" dirty="0"/>
          </a:p>
        </p:txBody>
      </p:sp>
      <p:sp>
        <p:nvSpPr>
          <p:cNvPr id="13" name="Text Placeholder 14"/>
          <p:cNvSpPr>
            <a:spLocks noGrp="1"/>
          </p:cNvSpPr>
          <p:nvPr>
            <p:ph type="body" sz="quarter" idx="24" hasCustomPrompt="1"/>
          </p:nvPr>
        </p:nvSpPr>
        <p:spPr>
          <a:xfrm>
            <a:off x="468987" y="3403600"/>
            <a:ext cx="7544713" cy="685799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800" b="1">
                <a:solidFill>
                  <a:srgbClr val="053A98"/>
                </a:solidFill>
              </a:defRPr>
            </a:lvl1pPr>
          </a:lstStyle>
          <a:p>
            <a:pPr lvl="0"/>
            <a:r>
              <a:rPr lang="pl-PL" dirty="0" smtClean="0"/>
              <a:t>Kliknij aby dodać tytuł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49231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UMK Spis tre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2"/>
          <p:cNvSpPr/>
          <p:nvPr userDrawn="1"/>
        </p:nvSpPr>
        <p:spPr>
          <a:xfrm>
            <a:off x="0" y="594052"/>
            <a:ext cx="2286000" cy="6263948"/>
          </a:xfrm>
          <a:custGeom>
            <a:avLst/>
            <a:gdLst>
              <a:gd name="connsiteX0" fmla="*/ 0 w 2286000"/>
              <a:gd name="connsiteY0" fmla="*/ 6858000 h 6858000"/>
              <a:gd name="connsiteX1" fmla="*/ 2286000 w 2286000"/>
              <a:gd name="connsiteY1" fmla="*/ 6858000 h 6858000"/>
              <a:gd name="connsiteX2" fmla="*/ 2286000 w 2286000"/>
              <a:gd name="connsiteY2" fmla="*/ 0 h 6858000"/>
              <a:gd name="connsiteX3" fmla="*/ 0 w 2286000"/>
              <a:gd name="connsiteY3" fmla="*/ 0 h 6858000"/>
              <a:gd name="connsiteX4" fmla="*/ 0 w 2286000"/>
              <a:gd name="connsiteY4" fmla="*/ 6858000 h 6858000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</a:cxnLst>
            <a:rect l="l" t="t" r="r" b="b"/>
            <a:pathLst>
              <a:path w="2286000" h="6858000">
                <a:moveTo>
                  <a:pt x="0" y="6858000"/>
                </a:moveTo>
                <a:lnTo>
                  <a:pt x="2286000" y="6858000"/>
                </a:lnTo>
                <a:lnTo>
                  <a:pt x="2286000" y="0"/>
                </a:lnTo>
                <a:lnTo>
                  <a:pt x="0" y="0"/>
                </a:lnTo>
                <a:lnTo>
                  <a:pt x="0" y="6858000"/>
                </a:lnTo>
              </a:path>
            </a:pathLst>
          </a:custGeom>
          <a:solidFill>
            <a:srgbClr val="053A98"/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Freeform 3"/>
          <p:cNvSpPr/>
          <p:nvPr userDrawn="1"/>
        </p:nvSpPr>
        <p:spPr>
          <a:xfrm>
            <a:off x="5" y="0"/>
            <a:ext cx="6719557" cy="642035"/>
          </a:xfrm>
          <a:custGeom>
            <a:avLst/>
            <a:gdLst>
              <a:gd name="connsiteX0" fmla="*/ 6523875 w 6719557"/>
              <a:gd name="connsiteY0" fmla="*/ 431800 h 642035"/>
              <a:gd name="connsiteX1" fmla="*/ 6719557 w 6719557"/>
              <a:gd name="connsiteY1" fmla="*/ 0 h 642035"/>
              <a:gd name="connsiteX2" fmla="*/ 0 w 6719557"/>
              <a:gd name="connsiteY2" fmla="*/ 0 h 642035"/>
              <a:gd name="connsiteX3" fmla="*/ 0 w 6719557"/>
              <a:gd name="connsiteY3" fmla="*/ 642035 h 642035"/>
              <a:gd name="connsiteX4" fmla="*/ 6563728 w 6719557"/>
              <a:gd name="connsiteY4" fmla="*/ 642035 h 642035"/>
              <a:gd name="connsiteX5" fmla="*/ 6523875 w 6719557"/>
              <a:gd name="connsiteY5" fmla="*/ 431800 h 642035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</a:cxnLst>
            <a:rect l="l" t="t" r="r" b="b"/>
            <a:pathLst>
              <a:path w="6719557" h="642035">
                <a:moveTo>
                  <a:pt x="6523875" y="431800"/>
                </a:moveTo>
                <a:cubicBezTo>
                  <a:pt x="6523875" y="259664"/>
                  <a:pt x="6599656" y="105321"/>
                  <a:pt x="6719557" y="0"/>
                </a:cubicBezTo>
                <a:lnTo>
                  <a:pt x="0" y="0"/>
                </a:lnTo>
                <a:lnTo>
                  <a:pt x="0" y="642035"/>
                </a:lnTo>
                <a:lnTo>
                  <a:pt x="6563728" y="642035"/>
                </a:lnTo>
                <a:cubicBezTo>
                  <a:pt x="6538099" y="576897"/>
                  <a:pt x="6523875" y="506031"/>
                  <a:pt x="6523875" y="431800"/>
                </a:cubicBezTo>
              </a:path>
            </a:pathLst>
          </a:custGeom>
          <a:solidFill>
            <a:srgbClr val="053A98"/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5" name="Picture 4" descr="logo UMK poziom RGB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05600" y="85870"/>
            <a:ext cx="1981345" cy="828530"/>
          </a:xfrm>
          <a:prstGeom prst="rect">
            <a:avLst/>
          </a:prstGeom>
        </p:spPr>
      </p:pic>
      <p:sp>
        <p:nvSpPr>
          <p:cNvPr id="6" name="TextBox 1"/>
          <p:cNvSpPr txBox="1"/>
          <p:nvPr userDrawn="1"/>
        </p:nvSpPr>
        <p:spPr>
          <a:xfrm>
            <a:off x="550852" y="1540354"/>
            <a:ext cx="1046460" cy="505856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3000"/>
              </a:lnSpc>
              <a:tabLst/>
            </a:pPr>
            <a:r>
              <a:rPr lang="en-US" altLang="zh-CN" sz="2000" dirty="0" err="1" smtClean="0">
                <a:solidFill>
                  <a:schemeClr val="bg1"/>
                </a:solidFill>
                <a:latin typeface="Calibri" pitchFamily="18" charset="0"/>
                <a:cs typeface="Calibri" pitchFamily="18" charset="0"/>
              </a:rPr>
              <a:t>Spis</a:t>
            </a:r>
            <a:r>
              <a:rPr lang="en-US" altLang="zh-CN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000" dirty="0" err="1" smtClean="0">
                <a:solidFill>
                  <a:schemeClr val="bg1"/>
                </a:solidFill>
                <a:latin typeface="Calibri" pitchFamily="18" charset="0"/>
                <a:cs typeface="Calibri" pitchFamily="18" charset="0"/>
              </a:rPr>
              <a:t>treści</a:t>
            </a:r>
            <a:endParaRPr lang="en-US" altLang="zh-CN" sz="2000" dirty="0" smtClean="0">
              <a:solidFill>
                <a:schemeClr val="bg1"/>
              </a:solidFill>
              <a:latin typeface="Calibri" pitchFamily="18" charset="0"/>
              <a:cs typeface="Calibri" pitchFamily="18" charset="0"/>
            </a:endParaRPr>
          </a:p>
        </p:txBody>
      </p:sp>
      <p:sp>
        <p:nvSpPr>
          <p:cNvPr id="29" name="Text Placeholder 23"/>
          <p:cNvSpPr>
            <a:spLocks noGrp="1"/>
          </p:cNvSpPr>
          <p:nvPr>
            <p:ph type="body" sz="quarter" idx="12" hasCustomPrompt="1"/>
          </p:nvPr>
        </p:nvSpPr>
        <p:spPr>
          <a:xfrm>
            <a:off x="2775681" y="2900858"/>
            <a:ext cx="5758718" cy="421877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600" b="0" baseline="0">
                <a:solidFill>
                  <a:srgbClr val="053A98"/>
                </a:solidFill>
              </a:defRPr>
            </a:lvl1pPr>
          </a:lstStyle>
          <a:p>
            <a:pPr lvl="0"/>
            <a:r>
              <a:rPr lang="en-US" dirty="0" smtClean="0"/>
              <a:t>4. </a:t>
            </a:r>
            <a:r>
              <a:rPr lang="en-US" dirty="0" err="1" smtClean="0"/>
              <a:t>Kliknij</a:t>
            </a:r>
            <a:r>
              <a:rPr lang="en-US" dirty="0" smtClean="0"/>
              <a:t> </a:t>
            </a:r>
            <a:r>
              <a:rPr lang="en-US" dirty="0" err="1" smtClean="0"/>
              <a:t>aby</a:t>
            </a:r>
            <a:r>
              <a:rPr lang="en-US" dirty="0" smtClean="0"/>
              <a:t> </a:t>
            </a:r>
            <a:r>
              <a:rPr lang="en-US" dirty="0" err="1" smtClean="0"/>
              <a:t>dodać</a:t>
            </a:r>
            <a:r>
              <a:rPr lang="en-US" dirty="0" smtClean="0"/>
              <a:t> </a:t>
            </a:r>
            <a:r>
              <a:rPr lang="en-US" dirty="0" err="1" smtClean="0"/>
              <a:t>rozdział</a:t>
            </a:r>
            <a:r>
              <a:rPr lang="en-US" dirty="0" smtClean="0"/>
              <a:t>  </a:t>
            </a:r>
            <a:endParaRPr lang="en-US" dirty="0"/>
          </a:p>
        </p:txBody>
      </p:sp>
      <p:sp>
        <p:nvSpPr>
          <p:cNvPr id="30" name="Text Placeholder 23"/>
          <p:cNvSpPr>
            <a:spLocks noGrp="1"/>
          </p:cNvSpPr>
          <p:nvPr>
            <p:ph type="body" sz="quarter" idx="13" hasCustomPrompt="1"/>
          </p:nvPr>
        </p:nvSpPr>
        <p:spPr>
          <a:xfrm>
            <a:off x="2775681" y="3331597"/>
            <a:ext cx="5758718" cy="421877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600" b="0" baseline="0">
                <a:solidFill>
                  <a:srgbClr val="053A98"/>
                </a:solidFill>
              </a:defRPr>
            </a:lvl1pPr>
          </a:lstStyle>
          <a:p>
            <a:pPr lvl="0"/>
            <a:r>
              <a:rPr lang="en-US" dirty="0" smtClean="0"/>
              <a:t>5. </a:t>
            </a:r>
            <a:r>
              <a:rPr lang="en-US" dirty="0" err="1" smtClean="0"/>
              <a:t>Kliknij</a:t>
            </a:r>
            <a:r>
              <a:rPr lang="en-US" dirty="0" smtClean="0"/>
              <a:t> </a:t>
            </a:r>
            <a:r>
              <a:rPr lang="en-US" dirty="0" err="1" smtClean="0"/>
              <a:t>aby</a:t>
            </a:r>
            <a:r>
              <a:rPr lang="en-US" dirty="0" smtClean="0"/>
              <a:t> </a:t>
            </a:r>
            <a:r>
              <a:rPr lang="en-US" dirty="0" err="1" smtClean="0"/>
              <a:t>dodać</a:t>
            </a:r>
            <a:r>
              <a:rPr lang="en-US" dirty="0" smtClean="0"/>
              <a:t> </a:t>
            </a:r>
            <a:r>
              <a:rPr lang="en-US" dirty="0" err="1" smtClean="0"/>
              <a:t>rozdział</a:t>
            </a:r>
            <a:r>
              <a:rPr lang="en-US" dirty="0" smtClean="0"/>
              <a:t>  </a:t>
            </a:r>
            <a:endParaRPr lang="en-US" dirty="0"/>
          </a:p>
        </p:txBody>
      </p:sp>
      <p:sp>
        <p:nvSpPr>
          <p:cNvPr id="31" name="Text Placeholder 23"/>
          <p:cNvSpPr>
            <a:spLocks noGrp="1"/>
          </p:cNvSpPr>
          <p:nvPr>
            <p:ph type="body" sz="quarter" idx="14" hasCustomPrompt="1"/>
          </p:nvPr>
        </p:nvSpPr>
        <p:spPr>
          <a:xfrm>
            <a:off x="2775681" y="3759718"/>
            <a:ext cx="5758718" cy="421877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600" b="0" baseline="0">
                <a:solidFill>
                  <a:srgbClr val="053A98"/>
                </a:solidFill>
              </a:defRPr>
            </a:lvl1pPr>
          </a:lstStyle>
          <a:p>
            <a:pPr lvl="0"/>
            <a:r>
              <a:rPr lang="en-US" dirty="0" smtClean="0"/>
              <a:t>6. </a:t>
            </a:r>
            <a:r>
              <a:rPr lang="en-US" dirty="0" err="1" smtClean="0"/>
              <a:t>Kliknij</a:t>
            </a:r>
            <a:r>
              <a:rPr lang="en-US" dirty="0" smtClean="0"/>
              <a:t> </a:t>
            </a:r>
            <a:r>
              <a:rPr lang="en-US" dirty="0" err="1" smtClean="0"/>
              <a:t>aby</a:t>
            </a:r>
            <a:r>
              <a:rPr lang="en-US" dirty="0" smtClean="0"/>
              <a:t> </a:t>
            </a:r>
            <a:r>
              <a:rPr lang="en-US" dirty="0" err="1" smtClean="0"/>
              <a:t>dodać</a:t>
            </a:r>
            <a:r>
              <a:rPr lang="en-US" dirty="0" smtClean="0"/>
              <a:t> </a:t>
            </a:r>
            <a:r>
              <a:rPr lang="en-US" dirty="0" err="1" smtClean="0"/>
              <a:t>rozdział</a:t>
            </a:r>
            <a:r>
              <a:rPr lang="en-US" dirty="0" smtClean="0"/>
              <a:t>  </a:t>
            </a:r>
            <a:endParaRPr lang="en-US" dirty="0"/>
          </a:p>
        </p:txBody>
      </p:sp>
      <p:sp>
        <p:nvSpPr>
          <p:cNvPr id="32" name="Text Placeholder 23"/>
          <p:cNvSpPr>
            <a:spLocks noGrp="1"/>
          </p:cNvSpPr>
          <p:nvPr>
            <p:ph type="body" sz="quarter" idx="15" hasCustomPrompt="1"/>
          </p:nvPr>
        </p:nvSpPr>
        <p:spPr>
          <a:xfrm>
            <a:off x="2775681" y="4194363"/>
            <a:ext cx="5758718" cy="421877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600" b="0" baseline="0">
                <a:solidFill>
                  <a:srgbClr val="053A98"/>
                </a:solidFill>
              </a:defRPr>
            </a:lvl1pPr>
          </a:lstStyle>
          <a:p>
            <a:pPr lvl="0"/>
            <a:r>
              <a:rPr lang="en-US" dirty="0" smtClean="0"/>
              <a:t>7. </a:t>
            </a:r>
            <a:r>
              <a:rPr lang="en-US" dirty="0" err="1" smtClean="0"/>
              <a:t>Kliknij</a:t>
            </a:r>
            <a:r>
              <a:rPr lang="en-US" dirty="0" smtClean="0"/>
              <a:t> </a:t>
            </a:r>
            <a:r>
              <a:rPr lang="en-US" dirty="0" err="1" smtClean="0"/>
              <a:t>aby</a:t>
            </a:r>
            <a:r>
              <a:rPr lang="en-US" dirty="0" smtClean="0"/>
              <a:t> </a:t>
            </a:r>
            <a:r>
              <a:rPr lang="en-US" dirty="0" err="1" smtClean="0"/>
              <a:t>dodać</a:t>
            </a:r>
            <a:r>
              <a:rPr lang="en-US" dirty="0" smtClean="0"/>
              <a:t> </a:t>
            </a:r>
            <a:r>
              <a:rPr lang="en-US" dirty="0" err="1" smtClean="0"/>
              <a:t>rozdział</a:t>
            </a:r>
            <a:r>
              <a:rPr lang="en-US" dirty="0" smtClean="0"/>
              <a:t>  </a:t>
            </a:r>
            <a:endParaRPr lang="en-US" dirty="0"/>
          </a:p>
        </p:txBody>
      </p:sp>
      <p:sp>
        <p:nvSpPr>
          <p:cNvPr id="33" name="Text Placeholder 23"/>
          <p:cNvSpPr>
            <a:spLocks noGrp="1"/>
          </p:cNvSpPr>
          <p:nvPr>
            <p:ph type="body" sz="quarter" idx="16" hasCustomPrompt="1"/>
          </p:nvPr>
        </p:nvSpPr>
        <p:spPr>
          <a:xfrm>
            <a:off x="2775681" y="4624707"/>
            <a:ext cx="5758718" cy="421877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600" b="0" baseline="0">
                <a:solidFill>
                  <a:srgbClr val="053A98"/>
                </a:solidFill>
              </a:defRPr>
            </a:lvl1pPr>
          </a:lstStyle>
          <a:p>
            <a:pPr lvl="0"/>
            <a:r>
              <a:rPr lang="en-US" dirty="0" smtClean="0"/>
              <a:t>8. </a:t>
            </a:r>
            <a:r>
              <a:rPr lang="en-US" dirty="0" err="1" smtClean="0"/>
              <a:t>Kliknij</a:t>
            </a:r>
            <a:r>
              <a:rPr lang="en-US" dirty="0" smtClean="0"/>
              <a:t> </a:t>
            </a:r>
            <a:r>
              <a:rPr lang="en-US" dirty="0" err="1" smtClean="0"/>
              <a:t>aby</a:t>
            </a:r>
            <a:r>
              <a:rPr lang="en-US" dirty="0" smtClean="0"/>
              <a:t> </a:t>
            </a:r>
            <a:r>
              <a:rPr lang="en-US" dirty="0" err="1" smtClean="0"/>
              <a:t>dodać</a:t>
            </a:r>
            <a:r>
              <a:rPr lang="en-US" dirty="0" smtClean="0"/>
              <a:t> </a:t>
            </a:r>
            <a:r>
              <a:rPr lang="en-US" dirty="0" err="1" smtClean="0"/>
              <a:t>rozdział</a:t>
            </a:r>
            <a:r>
              <a:rPr lang="en-US" dirty="0" smtClean="0"/>
              <a:t>  </a:t>
            </a:r>
            <a:endParaRPr lang="en-US" dirty="0"/>
          </a:p>
        </p:txBody>
      </p:sp>
      <p:sp>
        <p:nvSpPr>
          <p:cNvPr id="34" name="Text Placeholder 23"/>
          <p:cNvSpPr>
            <a:spLocks noGrp="1"/>
          </p:cNvSpPr>
          <p:nvPr>
            <p:ph type="body" sz="quarter" idx="17" hasCustomPrompt="1"/>
          </p:nvPr>
        </p:nvSpPr>
        <p:spPr>
          <a:xfrm>
            <a:off x="2775681" y="5055051"/>
            <a:ext cx="5758718" cy="421877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600" b="0" baseline="0">
                <a:solidFill>
                  <a:srgbClr val="053A98"/>
                </a:solidFill>
              </a:defRPr>
            </a:lvl1pPr>
          </a:lstStyle>
          <a:p>
            <a:pPr lvl="0"/>
            <a:r>
              <a:rPr lang="en-US" dirty="0" smtClean="0"/>
              <a:t>9. </a:t>
            </a:r>
            <a:r>
              <a:rPr lang="en-US" dirty="0" err="1" smtClean="0"/>
              <a:t>Kliknij</a:t>
            </a:r>
            <a:r>
              <a:rPr lang="en-US" dirty="0" smtClean="0"/>
              <a:t> </a:t>
            </a:r>
            <a:r>
              <a:rPr lang="en-US" dirty="0" err="1" smtClean="0"/>
              <a:t>aby</a:t>
            </a:r>
            <a:r>
              <a:rPr lang="en-US" dirty="0" smtClean="0"/>
              <a:t> </a:t>
            </a:r>
            <a:r>
              <a:rPr lang="en-US" dirty="0" err="1" smtClean="0"/>
              <a:t>dodać</a:t>
            </a:r>
            <a:r>
              <a:rPr lang="en-US" dirty="0" smtClean="0"/>
              <a:t> </a:t>
            </a:r>
            <a:r>
              <a:rPr lang="en-US" dirty="0" err="1" smtClean="0"/>
              <a:t>rozdział</a:t>
            </a:r>
            <a:r>
              <a:rPr lang="en-US" dirty="0" smtClean="0"/>
              <a:t>  </a:t>
            </a:r>
            <a:endParaRPr lang="en-US" dirty="0"/>
          </a:p>
        </p:txBody>
      </p:sp>
      <p:sp>
        <p:nvSpPr>
          <p:cNvPr id="35" name="Text Placeholder 23"/>
          <p:cNvSpPr>
            <a:spLocks noGrp="1"/>
          </p:cNvSpPr>
          <p:nvPr>
            <p:ph type="body" sz="quarter" idx="18" hasCustomPrompt="1"/>
          </p:nvPr>
        </p:nvSpPr>
        <p:spPr>
          <a:xfrm>
            <a:off x="2775681" y="5485845"/>
            <a:ext cx="5758718" cy="421877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600" b="0" baseline="0">
                <a:solidFill>
                  <a:srgbClr val="053A98"/>
                </a:solidFill>
              </a:defRPr>
            </a:lvl1pPr>
          </a:lstStyle>
          <a:p>
            <a:pPr lvl="0"/>
            <a:r>
              <a:rPr lang="en-US" dirty="0" smtClean="0"/>
              <a:t>10. </a:t>
            </a:r>
            <a:r>
              <a:rPr lang="en-US" dirty="0" err="1" smtClean="0"/>
              <a:t>Kliknij</a:t>
            </a:r>
            <a:r>
              <a:rPr lang="en-US" dirty="0" smtClean="0"/>
              <a:t> </a:t>
            </a:r>
            <a:r>
              <a:rPr lang="en-US" dirty="0" err="1" smtClean="0"/>
              <a:t>aby</a:t>
            </a:r>
            <a:r>
              <a:rPr lang="en-US" dirty="0" smtClean="0"/>
              <a:t> </a:t>
            </a:r>
            <a:r>
              <a:rPr lang="en-US" dirty="0" err="1" smtClean="0"/>
              <a:t>dodać</a:t>
            </a:r>
            <a:r>
              <a:rPr lang="en-US" dirty="0" smtClean="0"/>
              <a:t> </a:t>
            </a:r>
            <a:r>
              <a:rPr lang="en-US" dirty="0" err="1" smtClean="0"/>
              <a:t>rozdział</a:t>
            </a:r>
            <a:r>
              <a:rPr lang="en-US" dirty="0" smtClean="0"/>
              <a:t>  </a:t>
            </a:r>
            <a:endParaRPr lang="en-US" dirty="0"/>
          </a:p>
        </p:txBody>
      </p:sp>
      <p:sp>
        <p:nvSpPr>
          <p:cNvPr id="38" name="Text Placeholder 37"/>
          <p:cNvSpPr>
            <a:spLocks noGrp="1"/>
          </p:cNvSpPr>
          <p:nvPr>
            <p:ph type="body" sz="quarter" idx="19" hasCustomPrompt="1"/>
          </p:nvPr>
        </p:nvSpPr>
        <p:spPr>
          <a:xfrm>
            <a:off x="460166" y="113132"/>
            <a:ext cx="5877133" cy="258014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1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pl-PL" dirty="0" smtClean="0"/>
              <a:t>Kliknij aby dodać tytuł prezentacji</a:t>
            </a:r>
            <a:endParaRPr lang="en-US" dirty="0"/>
          </a:p>
        </p:txBody>
      </p:sp>
      <p:sp>
        <p:nvSpPr>
          <p:cNvPr id="40" name="Text Placeholder 39"/>
          <p:cNvSpPr>
            <a:spLocks noGrp="1"/>
          </p:cNvSpPr>
          <p:nvPr>
            <p:ph type="body" sz="quarter" idx="20" hasCustomPrompt="1"/>
          </p:nvPr>
        </p:nvSpPr>
        <p:spPr>
          <a:xfrm>
            <a:off x="460374" y="309403"/>
            <a:ext cx="5876925" cy="27093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100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dirty="0" err="1" smtClean="0"/>
              <a:t>Kliknij</a:t>
            </a:r>
            <a:r>
              <a:rPr lang="en-US" dirty="0" smtClean="0"/>
              <a:t> </a:t>
            </a:r>
            <a:r>
              <a:rPr lang="en-US" dirty="0" err="1" smtClean="0"/>
              <a:t>aby</a:t>
            </a:r>
            <a:r>
              <a:rPr lang="en-US" dirty="0" smtClean="0"/>
              <a:t> </a:t>
            </a:r>
            <a:r>
              <a:rPr lang="en-US" dirty="0" err="1" smtClean="0"/>
              <a:t>dodać</a:t>
            </a:r>
            <a:r>
              <a:rPr lang="en-US" dirty="0" smtClean="0"/>
              <a:t> </a:t>
            </a:r>
            <a:r>
              <a:rPr lang="en-US" dirty="0" err="1" smtClean="0"/>
              <a:t>podtytuł</a:t>
            </a:r>
            <a:r>
              <a:rPr lang="en-US" dirty="0" smtClean="0"/>
              <a:t> </a:t>
            </a:r>
            <a:r>
              <a:rPr lang="en-US" dirty="0" err="1" smtClean="0"/>
              <a:t>prezentacji</a:t>
            </a:r>
            <a:endParaRPr lang="en-US" dirty="0"/>
          </a:p>
        </p:txBody>
      </p:sp>
      <p:sp>
        <p:nvSpPr>
          <p:cNvPr id="44" name="TextBox 43"/>
          <p:cNvSpPr txBox="1"/>
          <p:nvPr userDrawn="1"/>
        </p:nvSpPr>
        <p:spPr>
          <a:xfrm>
            <a:off x="544836" y="6077156"/>
            <a:ext cx="515614" cy="397546"/>
          </a:xfrm>
          <a:prstGeom prst="rect">
            <a:avLst/>
          </a:prstGeom>
          <a:noFill/>
        </p:spPr>
        <p:txBody>
          <a:bodyPr wrap="square" lIns="0" tIns="0" rIns="0" rtlCol="0">
            <a:spAutoFit/>
          </a:bodyPr>
          <a:lstStyle/>
          <a:p>
            <a:pPr>
              <a:lnSpc>
                <a:spcPts val="3000"/>
              </a:lnSpc>
              <a:tabLst/>
            </a:pPr>
            <a:fld id="{A7771732-3C82-1545-98DD-8255A4E3438A}" type="slidenum">
              <a:rPr lang="en-US" sz="1200" smtClean="0">
                <a:solidFill>
                  <a:srgbClr val="FFFFFF"/>
                </a:solidFill>
                <a:latin typeface="Calibri" pitchFamily="18" charset="0"/>
                <a:cs typeface="Calibri" pitchFamily="18" charset="0"/>
              </a:rPr>
              <a:t>‹#›</a:t>
            </a:fld>
            <a:endParaRPr lang="en-US" sz="1200" dirty="0" err="1" smtClean="0">
              <a:solidFill>
                <a:srgbClr val="FFFFFF"/>
              </a:solidFill>
              <a:latin typeface="Calibri" pitchFamily="18" charset="0"/>
              <a:cs typeface="Calibri" pitchFamily="18" charset="0"/>
            </a:endParaRPr>
          </a:p>
        </p:txBody>
      </p:sp>
      <p:sp>
        <p:nvSpPr>
          <p:cNvPr id="20" name="Text Placeholder 23"/>
          <p:cNvSpPr>
            <a:spLocks noGrp="1"/>
          </p:cNvSpPr>
          <p:nvPr>
            <p:ph type="body" sz="quarter" idx="21" hasCustomPrompt="1"/>
          </p:nvPr>
        </p:nvSpPr>
        <p:spPr>
          <a:xfrm>
            <a:off x="2775681" y="2470514"/>
            <a:ext cx="5758718" cy="421877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600" b="0" baseline="0">
                <a:solidFill>
                  <a:srgbClr val="053A98"/>
                </a:solidFill>
              </a:defRPr>
            </a:lvl1pPr>
          </a:lstStyle>
          <a:p>
            <a:pPr lvl="0"/>
            <a:r>
              <a:rPr lang="en-US" dirty="0" smtClean="0"/>
              <a:t>3. </a:t>
            </a:r>
            <a:r>
              <a:rPr lang="en-US" dirty="0" err="1" smtClean="0"/>
              <a:t>Kliknij</a:t>
            </a:r>
            <a:r>
              <a:rPr lang="en-US" dirty="0" smtClean="0"/>
              <a:t> </a:t>
            </a:r>
            <a:r>
              <a:rPr lang="en-US" dirty="0" err="1" smtClean="0"/>
              <a:t>aby</a:t>
            </a:r>
            <a:r>
              <a:rPr lang="en-US" dirty="0" smtClean="0"/>
              <a:t> </a:t>
            </a:r>
            <a:r>
              <a:rPr lang="en-US" dirty="0" err="1" smtClean="0"/>
              <a:t>dodać</a:t>
            </a:r>
            <a:r>
              <a:rPr lang="en-US" dirty="0" smtClean="0"/>
              <a:t> </a:t>
            </a:r>
            <a:r>
              <a:rPr lang="en-US" dirty="0" err="1" smtClean="0"/>
              <a:t>rozdział</a:t>
            </a:r>
            <a:r>
              <a:rPr lang="en-US" dirty="0" smtClean="0"/>
              <a:t>  </a:t>
            </a:r>
            <a:endParaRPr lang="en-US" dirty="0"/>
          </a:p>
        </p:txBody>
      </p:sp>
      <p:sp>
        <p:nvSpPr>
          <p:cNvPr id="21" name="Text Placeholder 23"/>
          <p:cNvSpPr>
            <a:spLocks noGrp="1"/>
          </p:cNvSpPr>
          <p:nvPr>
            <p:ph type="body" sz="quarter" idx="22" hasCustomPrompt="1"/>
          </p:nvPr>
        </p:nvSpPr>
        <p:spPr>
          <a:xfrm>
            <a:off x="2775681" y="2044199"/>
            <a:ext cx="5758718" cy="421877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600" b="0" baseline="0">
                <a:solidFill>
                  <a:srgbClr val="053A98"/>
                </a:solidFill>
              </a:defRPr>
            </a:lvl1pPr>
          </a:lstStyle>
          <a:p>
            <a:pPr lvl="0"/>
            <a:r>
              <a:rPr lang="en-US" dirty="0" smtClean="0"/>
              <a:t>2. </a:t>
            </a:r>
            <a:r>
              <a:rPr lang="en-US" dirty="0" err="1" smtClean="0"/>
              <a:t>Kliknij</a:t>
            </a:r>
            <a:r>
              <a:rPr lang="en-US" dirty="0" smtClean="0"/>
              <a:t> </a:t>
            </a:r>
            <a:r>
              <a:rPr lang="en-US" dirty="0" err="1" smtClean="0"/>
              <a:t>aby</a:t>
            </a:r>
            <a:r>
              <a:rPr lang="en-US" dirty="0" smtClean="0"/>
              <a:t> </a:t>
            </a:r>
            <a:r>
              <a:rPr lang="en-US" dirty="0" err="1" smtClean="0"/>
              <a:t>dodać</a:t>
            </a:r>
            <a:r>
              <a:rPr lang="en-US" dirty="0" smtClean="0"/>
              <a:t> </a:t>
            </a:r>
            <a:r>
              <a:rPr lang="en-US" dirty="0" err="1" smtClean="0"/>
              <a:t>rozdział</a:t>
            </a:r>
            <a:r>
              <a:rPr lang="en-US" dirty="0" smtClean="0"/>
              <a:t>  </a:t>
            </a:r>
            <a:endParaRPr lang="en-US" dirty="0"/>
          </a:p>
        </p:txBody>
      </p:sp>
      <p:sp>
        <p:nvSpPr>
          <p:cNvPr id="22" name="Text Placeholder 23"/>
          <p:cNvSpPr>
            <a:spLocks noGrp="1"/>
          </p:cNvSpPr>
          <p:nvPr>
            <p:ph type="body" sz="quarter" idx="23" hasCustomPrompt="1"/>
          </p:nvPr>
        </p:nvSpPr>
        <p:spPr>
          <a:xfrm>
            <a:off x="2775681" y="1611844"/>
            <a:ext cx="5758718" cy="421877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600" b="0" baseline="0">
                <a:solidFill>
                  <a:srgbClr val="053A98"/>
                </a:solidFill>
              </a:defRPr>
            </a:lvl1pPr>
          </a:lstStyle>
          <a:p>
            <a:pPr lvl="0"/>
            <a:r>
              <a:rPr lang="en-US" dirty="0" smtClean="0"/>
              <a:t>1. </a:t>
            </a:r>
            <a:r>
              <a:rPr lang="en-US" dirty="0" err="1" smtClean="0"/>
              <a:t>Kliknij</a:t>
            </a:r>
            <a:r>
              <a:rPr lang="en-US" dirty="0" smtClean="0"/>
              <a:t> </a:t>
            </a:r>
            <a:r>
              <a:rPr lang="en-US" dirty="0" err="1" smtClean="0"/>
              <a:t>aby</a:t>
            </a:r>
            <a:r>
              <a:rPr lang="en-US" dirty="0" smtClean="0"/>
              <a:t> </a:t>
            </a:r>
            <a:r>
              <a:rPr lang="en-US" dirty="0" err="1" smtClean="0"/>
              <a:t>dodać</a:t>
            </a:r>
            <a:r>
              <a:rPr lang="en-US" dirty="0" smtClean="0"/>
              <a:t> </a:t>
            </a:r>
            <a:r>
              <a:rPr lang="en-US" dirty="0" err="1" smtClean="0"/>
              <a:t>rozdział</a:t>
            </a:r>
            <a:r>
              <a:rPr lang="en-US" dirty="0" smtClean="0"/>
              <a:t>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5866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UMK Numer Tytuł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3"/>
          <p:cNvSpPr/>
          <p:nvPr userDrawn="1"/>
        </p:nvSpPr>
        <p:spPr>
          <a:xfrm>
            <a:off x="5" y="0"/>
            <a:ext cx="6719557" cy="642035"/>
          </a:xfrm>
          <a:custGeom>
            <a:avLst/>
            <a:gdLst>
              <a:gd name="connsiteX0" fmla="*/ 6523875 w 6719557"/>
              <a:gd name="connsiteY0" fmla="*/ 431800 h 642035"/>
              <a:gd name="connsiteX1" fmla="*/ 6719557 w 6719557"/>
              <a:gd name="connsiteY1" fmla="*/ 0 h 642035"/>
              <a:gd name="connsiteX2" fmla="*/ 0 w 6719557"/>
              <a:gd name="connsiteY2" fmla="*/ 0 h 642035"/>
              <a:gd name="connsiteX3" fmla="*/ 0 w 6719557"/>
              <a:gd name="connsiteY3" fmla="*/ 642035 h 642035"/>
              <a:gd name="connsiteX4" fmla="*/ 6563728 w 6719557"/>
              <a:gd name="connsiteY4" fmla="*/ 642035 h 642035"/>
              <a:gd name="connsiteX5" fmla="*/ 6523875 w 6719557"/>
              <a:gd name="connsiteY5" fmla="*/ 431800 h 642035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</a:cxnLst>
            <a:rect l="l" t="t" r="r" b="b"/>
            <a:pathLst>
              <a:path w="6719557" h="642035">
                <a:moveTo>
                  <a:pt x="6523875" y="431800"/>
                </a:moveTo>
                <a:cubicBezTo>
                  <a:pt x="6523875" y="259664"/>
                  <a:pt x="6599656" y="105321"/>
                  <a:pt x="6719557" y="0"/>
                </a:cubicBezTo>
                <a:lnTo>
                  <a:pt x="0" y="0"/>
                </a:lnTo>
                <a:lnTo>
                  <a:pt x="0" y="642035"/>
                </a:lnTo>
                <a:lnTo>
                  <a:pt x="6563728" y="642035"/>
                </a:lnTo>
                <a:cubicBezTo>
                  <a:pt x="6538099" y="576897"/>
                  <a:pt x="6523875" y="506031"/>
                  <a:pt x="6523875" y="431800"/>
                </a:cubicBezTo>
              </a:path>
            </a:pathLst>
          </a:custGeom>
          <a:solidFill>
            <a:srgbClr val="053A98"/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5" name="Picture 4" descr="logo UMK poziom RGB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05600" y="85870"/>
            <a:ext cx="1981345" cy="828530"/>
          </a:xfrm>
          <a:prstGeom prst="rect">
            <a:avLst/>
          </a:prstGeom>
        </p:spPr>
      </p:pic>
      <p:sp>
        <p:nvSpPr>
          <p:cNvPr id="6" name="Text Placeholder 37"/>
          <p:cNvSpPr>
            <a:spLocks noGrp="1"/>
          </p:cNvSpPr>
          <p:nvPr>
            <p:ph type="body" sz="quarter" idx="19" hasCustomPrompt="1"/>
          </p:nvPr>
        </p:nvSpPr>
        <p:spPr>
          <a:xfrm>
            <a:off x="460166" y="113132"/>
            <a:ext cx="5877133" cy="258014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1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pl-PL" dirty="0" smtClean="0"/>
              <a:t>Kliknij aby dodać tytuł prezentacji</a:t>
            </a:r>
            <a:endParaRPr lang="en-US" dirty="0"/>
          </a:p>
        </p:txBody>
      </p:sp>
      <p:sp>
        <p:nvSpPr>
          <p:cNvPr id="7" name="Text Placeholder 39"/>
          <p:cNvSpPr>
            <a:spLocks noGrp="1"/>
          </p:cNvSpPr>
          <p:nvPr>
            <p:ph type="body" sz="quarter" idx="20" hasCustomPrompt="1"/>
          </p:nvPr>
        </p:nvSpPr>
        <p:spPr>
          <a:xfrm>
            <a:off x="460374" y="309403"/>
            <a:ext cx="5876925" cy="27093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100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dirty="0" err="1" smtClean="0"/>
              <a:t>Kliknij</a:t>
            </a:r>
            <a:r>
              <a:rPr lang="en-US" dirty="0" smtClean="0"/>
              <a:t> </a:t>
            </a:r>
            <a:r>
              <a:rPr lang="en-US" dirty="0" err="1" smtClean="0"/>
              <a:t>aby</a:t>
            </a:r>
            <a:r>
              <a:rPr lang="en-US" dirty="0" smtClean="0"/>
              <a:t> </a:t>
            </a:r>
            <a:r>
              <a:rPr lang="en-US" dirty="0" err="1" smtClean="0"/>
              <a:t>dodać</a:t>
            </a:r>
            <a:r>
              <a:rPr lang="en-US" dirty="0" smtClean="0"/>
              <a:t> </a:t>
            </a:r>
            <a:r>
              <a:rPr lang="en-US" dirty="0" err="1" smtClean="0"/>
              <a:t>podtytuł</a:t>
            </a:r>
            <a:r>
              <a:rPr lang="en-US" dirty="0" smtClean="0"/>
              <a:t> </a:t>
            </a:r>
            <a:r>
              <a:rPr lang="en-US" dirty="0" err="1" smtClean="0"/>
              <a:t>prezentacji</a:t>
            </a:r>
            <a:endParaRPr lang="en-US" dirty="0"/>
          </a:p>
        </p:txBody>
      </p:sp>
      <p:sp>
        <p:nvSpPr>
          <p:cNvPr id="8" name="TextBox 7"/>
          <p:cNvSpPr txBox="1"/>
          <p:nvPr userDrawn="1"/>
        </p:nvSpPr>
        <p:spPr>
          <a:xfrm>
            <a:off x="544836" y="6077156"/>
            <a:ext cx="420364" cy="397546"/>
          </a:xfrm>
          <a:prstGeom prst="rect">
            <a:avLst/>
          </a:prstGeom>
          <a:noFill/>
        </p:spPr>
        <p:txBody>
          <a:bodyPr wrap="square" lIns="0" tIns="0" rIns="0" rtlCol="0">
            <a:spAutoFit/>
          </a:bodyPr>
          <a:lstStyle/>
          <a:p>
            <a:pPr>
              <a:lnSpc>
                <a:spcPts val="3000"/>
              </a:lnSpc>
              <a:tabLst/>
            </a:pPr>
            <a:fld id="{A7771732-3C82-1545-98DD-8255A4E3438A}" type="slidenum">
              <a:rPr lang="en-US" sz="1200" smtClean="0">
                <a:solidFill>
                  <a:srgbClr val="053A98"/>
                </a:solidFill>
                <a:latin typeface="Calibri" pitchFamily="18" charset="0"/>
                <a:cs typeface="Calibri" pitchFamily="18" charset="0"/>
              </a:rPr>
              <a:t>‹#›</a:t>
            </a:fld>
            <a:endParaRPr lang="en-US" sz="1200" dirty="0" err="1" smtClean="0">
              <a:solidFill>
                <a:srgbClr val="053A98"/>
              </a:solidFill>
              <a:latin typeface="Calibri" pitchFamily="18" charset="0"/>
              <a:cs typeface="Calibri" pitchFamily="18" charset="0"/>
            </a:endParaRPr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21" hasCustomPrompt="1"/>
          </p:nvPr>
        </p:nvSpPr>
        <p:spPr>
          <a:xfrm>
            <a:off x="469899" y="3263900"/>
            <a:ext cx="5867399" cy="25781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>
                <a:solidFill>
                  <a:srgbClr val="053A98"/>
                </a:solidFill>
              </a:defRPr>
            </a:lvl1pPr>
          </a:lstStyle>
          <a:p>
            <a:pPr lvl="0"/>
            <a:r>
              <a:rPr lang="pl-PL" dirty="0" smtClean="0"/>
              <a:t>Kliknij aby dodać tekst</a:t>
            </a:r>
            <a:endParaRPr lang="en-US" dirty="0"/>
          </a:p>
        </p:txBody>
      </p:sp>
      <p:sp>
        <p:nvSpPr>
          <p:cNvPr id="20" name="Text Placeholder 19"/>
          <p:cNvSpPr>
            <a:spLocks noGrp="1"/>
          </p:cNvSpPr>
          <p:nvPr>
            <p:ph type="body" sz="quarter" idx="22" hasCustomPrompt="1"/>
          </p:nvPr>
        </p:nvSpPr>
        <p:spPr>
          <a:xfrm>
            <a:off x="469900" y="2273300"/>
            <a:ext cx="5867399" cy="9271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400" b="1">
                <a:solidFill>
                  <a:srgbClr val="053A98"/>
                </a:solidFill>
              </a:defRPr>
            </a:lvl1pPr>
          </a:lstStyle>
          <a:p>
            <a:pPr lvl="0"/>
            <a:r>
              <a:rPr lang="pl-PL" dirty="0" smtClean="0"/>
              <a:t>Kliknij aby dodać tytuł</a:t>
            </a:r>
          </a:p>
        </p:txBody>
      </p:sp>
      <p:sp>
        <p:nvSpPr>
          <p:cNvPr id="22" name="Text Placeholder 21"/>
          <p:cNvSpPr>
            <a:spLocks noGrp="1"/>
          </p:cNvSpPr>
          <p:nvPr>
            <p:ph type="body" sz="quarter" idx="23" hasCustomPrompt="1"/>
          </p:nvPr>
        </p:nvSpPr>
        <p:spPr>
          <a:xfrm>
            <a:off x="469900" y="1193800"/>
            <a:ext cx="5867398" cy="10160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72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pPr lvl="0"/>
            <a:r>
              <a:rPr lang="pl-PL" dirty="0" smtClean="0"/>
              <a:t>1.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8309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UMK Tytuł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2"/>
          <p:cNvSpPr/>
          <p:nvPr userDrawn="1"/>
        </p:nvSpPr>
        <p:spPr>
          <a:xfrm>
            <a:off x="5" y="0"/>
            <a:ext cx="6719557" cy="642035"/>
          </a:xfrm>
          <a:custGeom>
            <a:avLst/>
            <a:gdLst>
              <a:gd name="connsiteX0" fmla="*/ 6523875 w 6719557"/>
              <a:gd name="connsiteY0" fmla="*/ 431800 h 642035"/>
              <a:gd name="connsiteX1" fmla="*/ 6719557 w 6719557"/>
              <a:gd name="connsiteY1" fmla="*/ 0 h 642035"/>
              <a:gd name="connsiteX2" fmla="*/ 0 w 6719557"/>
              <a:gd name="connsiteY2" fmla="*/ 0 h 642035"/>
              <a:gd name="connsiteX3" fmla="*/ 0 w 6719557"/>
              <a:gd name="connsiteY3" fmla="*/ 642035 h 642035"/>
              <a:gd name="connsiteX4" fmla="*/ 6563728 w 6719557"/>
              <a:gd name="connsiteY4" fmla="*/ 642035 h 642035"/>
              <a:gd name="connsiteX5" fmla="*/ 6523875 w 6719557"/>
              <a:gd name="connsiteY5" fmla="*/ 431800 h 642035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</a:cxnLst>
            <a:rect l="l" t="t" r="r" b="b"/>
            <a:pathLst>
              <a:path w="6719557" h="642035">
                <a:moveTo>
                  <a:pt x="6523875" y="431800"/>
                </a:moveTo>
                <a:cubicBezTo>
                  <a:pt x="6523875" y="259664"/>
                  <a:pt x="6599656" y="105321"/>
                  <a:pt x="6719557" y="0"/>
                </a:cubicBezTo>
                <a:lnTo>
                  <a:pt x="0" y="0"/>
                </a:lnTo>
                <a:lnTo>
                  <a:pt x="0" y="642035"/>
                </a:lnTo>
                <a:lnTo>
                  <a:pt x="6563728" y="642035"/>
                </a:lnTo>
                <a:cubicBezTo>
                  <a:pt x="6538099" y="576897"/>
                  <a:pt x="6523875" y="506031"/>
                  <a:pt x="6523875" y="431800"/>
                </a:cubicBezTo>
              </a:path>
            </a:pathLst>
          </a:custGeom>
          <a:solidFill>
            <a:srgbClr val="053A98"/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4" name="Picture 3" descr="logo UMK poziom RGB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05600" y="85870"/>
            <a:ext cx="1981345" cy="828530"/>
          </a:xfrm>
          <a:prstGeom prst="rect">
            <a:avLst/>
          </a:prstGeom>
        </p:spPr>
      </p:pic>
      <p:sp>
        <p:nvSpPr>
          <p:cNvPr id="5" name="Text Placeholder 37"/>
          <p:cNvSpPr>
            <a:spLocks noGrp="1"/>
          </p:cNvSpPr>
          <p:nvPr>
            <p:ph type="body" sz="quarter" idx="19" hasCustomPrompt="1"/>
          </p:nvPr>
        </p:nvSpPr>
        <p:spPr>
          <a:xfrm>
            <a:off x="460166" y="113132"/>
            <a:ext cx="5877133" cy="258014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1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pl-PL" dirty="0" smtClean="0"/>
              <a:t>Kliknij aby dodać tytuł prezentacji</a:t>
            </a:r>
            <a:endParaRPr lang="en-US" dirty="0"/>
          </a:p>
        </p:txBody>
      </p:sp>
      <p:sp>
        <p:nvSpPr>
          <p:cNvPr id="6" name="Text Placeholder 39"/>
          <p:cNvSpPr>
            <a:spLocks noGrp="1"/>
          </p:cNvSpPr>
          <p:nvPr>
            <p:ph type="body" sz="quarter" idx="20" hasCustomPrompt="1"/>
          </p:nvPr>
        </p:nvSpPr>
        <p:spPr>
          <a:xfrm>
            <a:off x="460374" y="309403"/>
            <a:ext cx="5876925" cy="27093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100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dirty="0" err="1" smtClean="0"/>
              <a:t>Kliknij</a:t>
            </a:r>
            <a:r>
              <a:rPr lang="en-US" dirty="0" smtClean="0"/>
              <a:t> </a:t>
            </a:r>
            <a:r>
              <a:rPr lang="en-US" dirty="0" err="1" smtClean="0"/>
              <a:t>aby</a:t>
            </a:r>
            <a:r>
              <a:rPr lang="en-US" dirty="0" smtClean="0"/>
              <a:t> </a:t>
            </a:r>
            <a:r>
              <a:rPr lang="en-US" dirty="0" err="1" smtClean="0"/>
              <a:t>dodać</a:t>
            </a:r>
            <a:r>
              <a:rPr lang="en-US" dirty="0" smtClean="0"/>
              <a:t> </a:t>
            </a:r>
            <a:r>
              <a:rPr lang="en-US" dirty="0" err="1" smtClean="0"/>
              <a:t>podtytuł</a:t>
            </a:r>
            <a:r>
              <a:rPr lang="en-US" dirty="0" smtClean="0"/>
              <a:t> </a:t>
            </a:r>
            <a:r>
              <a:rPr lang="en-US" dirty="0" err="1" smtClean="0"/>
              <a:t>prezentacji</a:t>
            </a:r>
            <a:endParaRPr lang="en-US" dirty="0"/>
          </a:p>
        </p:txBody>
      </p:sp>
      <p:sp>
        <p:nvSpPr>
          <p:cNvPr id="7" name="TextBox 6"/>
          <p:cNvSpPr txBox="1"/>
          <p:nvPr userDrawn="1"/>
        </p:nvSpPr>
        <p:spPr>
          <a:xfrm>
            <a:off x="544836" y="6077156"/>
            <a:ext cx="420364" cy="397546"/>
          </a:xfrm>
          <a:prstGeom prst="rect">
            <a:avLst/>
          </a:prstGeom>
          <a:noFill/>
        </p:spPr>
        <p:txBody>
          <a:bodyPr wrap="square" lIns="0" tIns="0" rIns="0" rtlCol="0">
            <a:spAutoFit/>
          </a:bodyPr>
          <a:lstStyle/>
          <a:p>
            <a:pPr>
              <a:lnSpc>
                <a:spcPts val="3000"/>
              </a:lnSpc>
              <a:tabLst/>
            </a:pPr>
            <a:fld id="{A7771732-3C82-1545-98DD-8255A4E3438A}" type="slidenum">
              <a:rPr lang="en-US" sz="1200" smtClean="0">
                <a:solidFill>
                  <a:srgbClr val="053A98"/>
                </a:solidFill>
                <a:latin typeface="Calibri" pitchFamily="18" charset="0"/>
                <a:cs typeface="Calibri" pitchFamily="18" charset="0"/>
              </a:rPr>
              <a:t>‹#›</a:t>
            </a:fld>
            <a:endParaRPr lang="en-US" sz="1200" dirty="0" err="1" smtClean="0">
              <a:solidFill>
                <a:srgbClr val="053A98"/>
              </a:solidFill>
              <a:latin typeface="Calibri" pitchFamily="18" charset="0"/>
              <a:cs typeface="Calibri" pitchFamily="18" charset="0"/>
            </a:endParaRPr>
          </a:p>
        </p:txBody>
      </p:sp>
      <p:sp>
        <p:nvSpPr>
          <p:cNvPr id="24" name="Text Placeholder 17"/>
          <p:cNvSpPr>
            <a:spLocks noGrp="1"/>
          </p:cNvSpPr>
          <p:nvPr>
            <p:ph type="body" sz="quarter" idx="22" hasCustomPrompt="1"/>
          </p:nvPr>
        </p:nvSpPr>
        <p:spPr>
          <a:xfrm>
            <a:off x="469899" y="2438400"/>
            <a:ext cx="7594601" cy="3429000"/>
          </a:xfrm>
          <a:prstGeom prst="rect">
            <a:avLst/>
          </a:prstGeom>
        </p:spPr>
        <p:txBody>
          <a:bodyPr vert="horz"/>
          <a:lstStyle>
            <a:lvl1pPr marL="285750" indent="-285750">
              <a:buFont typeface="Wingdings" charset="2"/>
              <a:buChar char=""/>
              <a:defRPr sz="1400">
                <a:solidFill>
                  <a:srgbClr val="053A98"/>
                </a:solidFill>
              </a:defRPr>
            </a:lvl1pPr>
          </a:lstStyle>
          <a:p>
            <a:pPr lvl="0"/>
            <a:r>
              <a:rPr lang="pl-PL" dirty="0" smtClean="0"/>
              <a:t>Kliknij aby dodać tekst</a:t>
            </a:r>
          </a:p>
          <a:p>
            <a:pPr lvl="0"/>
            <a:endParaRPr lang="pl-PL" dirty="0" smtClean="0"/>
          </a:p>
          <a:p>
            <a:pPr lvl="0"/>
            <a:endParaRPr lang="en-US" dirty="0"/>
          </a:p>
        </p:txBody>
      </p:sp>
      <p:sp>
        <p:nvSpPr>
          <p:cNvPr id="25" name="Text Placeholder 19"/>
          <p:cNvSpPr>
            <a:spLocks noGrp="1"/>
          </p:cNvSpPr>
          <p:nvPr>
            <p:ph type="body" sz="quarter" idx="23" hasCustomPrompt="1"/>
          </p:nvPr>
        </p:nvSpPr>
        <p:spPr>
          <a:xfrm>
            <a:off x="469900" y="1460500"/>
            <a:ext cx="5867399" cy="9271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400" b="1">
                <a:solidFill>
                  <a:srgbClr val="053A98"/>
                </a:solidFill>
              </a:defRPr>
            </a:lvl1pPr>
          </a:lstStyle>
          <a:p>
            <a:pPr lvl="0"/>
            <a:r>
              <a:rPr lang="pl-PL" dirty="0" smtClean="0"/>
              <a:t>Kliknij aby dodać tytuł</a:t>
            </a:r>
          </a:p>
        </p:txBody>
      </p:sp>
    </p:spTree>
    <p:extLst>
      <p:ext uri="{BB962C8B-B14F-4D97-AF65-F5344CB8AC3E}">
        <p14:creationId xmlns:p14="http://schemas.microsoft.com/office/powerpoint/2010/main" val="9245526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UMK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2"/>
          <p:cNvSpPr/>
          <p:nvPr userDrawn="1"/>
        </p:nvSpPr>
        <p:spPr>
          <a:xfrm>
            <a:off x="5" y="0"/>
            <a:ext cx="6719557" cy="642035"/>
          </a:xfrm>
          <a:custGeom>
            <a:avLst/>
            <a:gdLst>
              <a:gd name="connsiteX0" fmla="*/ 6523875 w 6719557"/>
              <a:gd name="connsiteY0" fmla="*/ 431800 h 642035"/>
              <a:gd name="connsiteX1" fmla="*/ 6719557 w 6719557"/>
              <a:gd name="connsiteY1" fmla="*/ 0 h 642035"/>
              <a:gd name="connsiteX2" fmla="*/ 0 w 6719557"/>
              <a:gd name="connsiteY2" fmla="*/ 0 h 642035"/>
              <a:gd name="connsiteX3" fmla="*/ 0 w 6719557"/>
              <a:gd name="connsiteY3" fmla="*/ 642035 h 642035"/>
              <a:gd name="connsiteX4" fmla="*/ 6563728 w 6719557"/>
              <a:gd name="connsiteY4" fmla="*/ 642035 h 642035"/>
              <a:gd name="connsiteX5" fmla="*/ 6523875 w 6719557"/>
              <a:gd name="connsiteY5" fmla="*/ 431800 h 642035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</a:cxnLst>
            <a:rect l="l" t="t" r="r" b="b"/>
            <a:pathLst>
              <a:path w="6719557" h="642035">
                <a:moveTo>
                  <a:pt x="6523875" y="431800"/>
                </a:moveTo>
                <a:cubicBezTo>
                  <a:pt x="6523875" y="259664"/>
                  <a:pt x="6599656" y="105321"/>
                  <a:pt x="6719557" y="0"/>
                </a:cubicBezTo>
                <a:lnTo>
                  <a:pt x="0" y="0"/>
                </a:lnTo>
                <a:lnTo>
                  <a:pt x="0" y="642035"/>
                </a:lnTo>
                <a:lnTo>
                  <a:pt x="6563728" y="642035"/>
                </a:lnTo>
                <a:cubicBezTo>
                  <a:pt x="6538099" y="576897"/>
                  <a:pt x="6523875" y="506031"/>
                  <a:pt x="6523875" y="431800"/>
                </a:cubicBezTo>
              </a:path>
            </a:pathLst>
          </a:custGeom>
          <a:solidFill>
            <a:srgbClr val="053A98"/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4" name="Picture 3" descr="logo UMK poziom RGB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05600" y="85870"/>
            <a:ext cx="1981345" cy="828530"/>
          </a:xfrm>
          <a:prstGeom prst="rect">
            <a:avLst/>
          </a:prstGeom>
        </p:spPr>
      </p:pic>
      <p:sp>
        <p:nvSpPr>
          <p:cNvPr id="5" name="Text Placeholder 37"/>
          <p:cNvSpPr>
            <a:spLocks noGrp="1"/>
          </p:cNvSpPr>
          <p:nvPr>
            <p:ph type="body" sz="quarter" idx="19" hasCustomPrompt="1"/>
          </p:nvPr>
        </p:nvSpPr>
        <p:spPr>
          <a:xfrm>
            <a:off x="460166" y="113132"/>
            <a:ext cx="5877133" cy="258014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1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pl-PL" dirty="0" smtClean="0"/>
              <a:t>Kliknij aby dodać tytuł prezentacji</a:t>
            </a:r>
            <a:endParaRPr lang="en-US" dirty="0"/>
          </a:p>
        </p:txBody>
      </p:sp>
      <p:sp>
        <p:nvSpPr>
          <p:cNvPr id="6" name="Text Placeholder 39"/>
          <p:cNvSpPr>
            <a:spLocks noGrp="1"/>
          </p:cNvSpPr>
          <p:nvPr>
            <p:ph type="body" sz="quarter" idx="20" hasCustomPrompt="1"/>
          </p:nvPr>
        </p:nvSpPr>
        <p:spPr>
          <a:xfrm>
            <a:off x="460374" y="309403"/>
            <a:ext cx="5876925" cy="27093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100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dirty="0" err="1" smtClean="0"/>
              <a:t>Kliknij</a:t>
            </a:r>
            <a:r>
              <a:rPr lang="en-US" dirty="0" smtClean="0"/>
              <a:t> </a:t>
            </a:r>
            <a:r>
              <a:rPr lang="en-US" dirty="0" err="1" smtClean="0"/>
              <a:t>aby</a:t>
            </a:r>
            <a:r>
              <a:rPr lang="en-US" dirty="0" smtClean="0"/>
              <a:t> </a:t>
            </a:r>
            <a:r>
              <a:rPr lang="en-US" dirty="0" err="1" smtClean="0"/>
              <a:t>dodać</a:t>
            </a:r>
            <a:r>
              <a:rPr lang="en-US" dirty="0" smtClean="0"/>
              <a:t> </a:t>
            </a:r>
            <a:r>
              <a:rPr lang="en-US" dirty="0" err="1" smtClean="0"/>
              <a:t>podtytuł</a:t>
            </a:r>
            <a:r>
              <a:rPr lang="en-US" dirty="0" smtClean="0"/>
              <a:t> </a:t>
            </a:r>
            <a:r>
              <a:rPr lang="en-US" dirty="0" err="1" smtClean="0"/>
              <a:t>prezentacji</a:t>
            </a:r>
            <a:endParaRPr lang="en-US" dirty="0"/>
          </a:p>
        </p:txBody>
      </p:sp>
      <p:sp>
        <p:nvSpPr>
          <p:cNvPr id="7" name="TextBox 6"/>
          <p:cNvSpPr txBox="1"/>
          <p:nvPr userDrawn="1"/>
        </p:nvSpPr>
        <p:spPr>
          <a:xfrm>
            <a:off x="544836" y="6077156"/>
            <a:ext cx="420364" cy="397546"/>
          </a:xfrm>
          <a:prstGeom prst="rect">
            <a:avLst/>
          </a:prstGeom>
          <a:noFill/>
        </p:spPr>
        <p:txBody>
          <a:bodyPr wrap="square" lIns="0" tIns="0" rIns="0" rtlCol="0">
            <a:spAutoFit/>
          </a:bodyPr>
          <a:lstStyle/>
          <a:p>
            <a:pPr>
              <a:lnSpc>
                <a:spcPts val="3000"/>
              </a:lnSpc>
              <a:tabLst/>
            </a:pPr>
            <a:fld id="{A7771732-3C82-1545-98DD-8255A4E3438A}" type="slidenum">
              <a:rPr lang="en-US" sz="1200" smtClean="0">
                <a:solidFill>
                  <a:srgbClr val="053A98"/>
                </a:solidFill>
                <a:latin typeface="Calibri" pitchFamily="18" charset="0"/>
                <a:cs typeface="Calibri" pitchFamily="18" charset="0"/>
              </a:rPr>
              <a:t>‹#›</a:t>
            </a:fld>
            <a:endParaRPr lang="en-US" sz="1200" dirty="0" err="1" smtClean="0">
              <a:solidFill>
                <a:srgbClr val="053A98"/>
              </a:solidFill>
              <a:latin typeface="Calibri" pitchFamily="18" charset="0"/>
              <a:cs typeface="Calibri" pitchFamily="18" charset="0"/>
            </a:endParaRPr>
          </a:p>
        </p:txBody>
      </p:sp>
      <p:sp>
        <p:nvSpPr>
          <p:cNvPr id="8" name="Text Placeholder 17"/>
          <p:cNvSpPr>
            <a:spLocks noGrp="1"/>
          </p:cNvSpPr>
          <p:nvPr>
            <p:ph type="body" sz="quarter" idx="22" hasCustomPrompt="1"/>
          </p:nvPr>
        </p:nvSpPr>
        <p:spPr>
          <a:xfrm>
            <a:off x="469899" y="1460500"/>
            <a:ext cx="7594601" cy="4406900"/>
          </a:xfrm>
          <a:prstGeom prst="rect">
            <a:avLst/>
          </a:prstGeom>
        </p:spPr>
        <p:txBody>
          <a:bodyPr vert="horz"/>
          <a:lstStyle>
            <a:lvl1pPr marL="0" indent="0">
              <a:buFont typeface="Wingdings" charset="2"/>
              <a:buNone/>
              <a:defRPr sz="1400">
                <a:solidFill>
                  <a:srgbClr val="053A98"/>
                </a:solidFill>
              </a:defRPr>
            </a:lvl1pPr>
          </a:lstStyle>
          <a:p>
            <a:pPr lvl="0"/>
            <a:r>
              <a:rPr lang="pl-PL" dirty="0" smtClean="0"/>
              <a:t>Kliknij aby dodać tekst</a:t>
            </a:r>
          </a:p>
          <a:p>
            <a:pPr lvl="0"/>
            <a:endParaRPr lang="pl-PL" dirty="0" smtClean="0"/>
          </a:p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00354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UMK Tytuł Obraz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 userDrawn="1"/>
        </p:nvSpPr>
        <p:spPr>
          <a:xfrm>
            <a:off x="544836" y="6077156"/>
            <a:ext cx="420364" cy="397546"/>
          </a:xfrm>
          <a:prstGeom prst="rect">
            <a:avLst/>
          </a:prstGeom>
          <a:noFill/>
        </p:spPr>
        <p:txBody>
          <a:bodyPr wrap="square" lIns="0" tIns="0" rIns="0" rtlCol="0">
            <a:spAutoFit/>
          </a:bodyPr>
          <a:lstStyle/>
          <a:p>
            <a:pPr>
              <a:lnSpc>
                <a:spcPts val="3000"/>
              </a:lnSpc>
              <a:tabLst/>
            </a:pPr>
            <a:fld id="{A7771732-3C82-1545-98DD-8255A4E3438A}" type="slidenum">
              <a:rPr lang="en-US" sz="1200" smtClean="0">
                <a:solidFill>
                  <a:srgbClr val="053A98"/>
                </a:solidFill>
                <a:latin typeface="Calibri" pitchFamily="18" charset="0"/>
                <a:cs typeface="Calibri" pitchFamily="18" charset="0"/>
              </a:rPr>
              <a:t>‹#›</a:t>
            </a:fld>
            <a:endParaRPr lang="en-US" sz="1200" dirty="0" err="1" smtClean="0">
              <a:solidFill>
                <a:srgbClr val="053A98"/>
              </a:solidFill>
              <a:latin typeface="Calibri" pitchFamily="18" charset="0"/>
              <a:cs typeface="Calibri" pitchFamily="18" charset="0"/>
            </a:endParaRPr>
          </a:p>
        </p:txBody>
      </p:sp>
      <p:sp>
        <p:nvSpPr>
          <p:cNvPr id="5" name="Freeform 4"/>
          <p:cNvSpPr/>
          <p:nvPr userDrawn="1"/>
        </p:nvSpPr>
        <p:spPr>
          <a:xfrm>
            <a:off x="5" y="0"/>
            <a:ext cx="6719557" cy="642035"/>
          </a:xfrm>
          <a:custGeom>
            <a:avLst/>
            <a:gdLst>
              <a:gd name="connsiteX0" fmla="*/ 6523875 w 6719557"/>
              <a:gd name="connsiteY0" fmla="*/ 431800 h 642035"/>
              <a:gd name="connsiteX1" fmla="*/ 6719557 w 6719557"/>
              <a:gd name="connsiteY1" fmla="*/ 0 h 642035"/>
              <a:gd name="connsiteX2" fmla="*/ 0 w 6719557"/>
              <a:gd name="connsiteY2" fmla="*/ 0 h 642035"/>
              <a:gd name="connsiteX3" fmla="*/ 0 w 6719557"/>
              <a:gd name="connsiteY3" fmla="*/ 642035 h 642035"/>
              <a:gd name="connsiteX4" fmla="*/ 6563728 w 6719557"/>
              <a:gd name="connsiteY4" fmla="*/ 642035 h 642035"/>
              <a:gd name="connsiteX5" fmla="*/ 6523875 w 6719557"/>
              <a:gd name="connsiteY5" fmla="*/ 431800 h 642035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</a:cxnLst>
            <a:rect l="l" t="t" r="r" b="b"/>
            <a:pathLst>
              <a:path w="6719557" h="642035">
                <a:moveTo>
                  <a:pt x="6523875" y="431800"/>
                </a:moveTo>
                <a:cubicBezTo>
                  <a:pt x="6523875" y="259664"/>
                  <a:pt x="6599656" y="105321"/>
                  <a:pt x="6719557" y="0"/>
                </a:cubicBezTo>
                <a:lnTo>
                  <a:pt x="0" y="0"/>
                </a:lnTo>
                <a:lnTo>
                  <a:pt x="0" y="642035"/>
                </a:lnTo>
                <a:lnTo>
                  <a:pt x="6563728" y="642035"/>
                </a:lnTo>
                <a:cubicBezTo>
                  <a:pt x="6538099" y="576897"/>
                  <a:pt x="6523875" y="506031"/>
                  <a:pt x="6523875" y="431800"/>
                </a:cubicBezTo>
              </a:path>
            </a:pathLst>
          </a:custGeom>
          <a:solidFill>
            <a:srgbClr val="053A98"/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6" name="Picture 5" descr="logo UMK poziom RGB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05600" y="85870"/>
            <a:ext cx="1981345" cy="828530"/>
          </a:xfrm>
          <a:prstGeom prst="rect">
            <a:avLst/>
          </a:prstGeom>
        </p:spPr>
      </p:pic>
      <p:sp>
        <p:nvSpPr>
          <p:cNvPr id="7" name="Text Placeholder 37"/>
          <p:cNvSpPr>
            <a:spLocks noGrp="1"/>
          </p:cNvSpPr>
          <p:nvPr>
            <p:ph type="body" sz="quarter" idx="19" hasCustomPrompt="1"/>
          </p:nvPr>
        </p:nvSpPr>
        <p:spPr>
          <a:xfrm>
            <a:off x="460166" y="113132"/>
            <a:ext cx="5877133" cy="258014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1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pl-PL" dirty="0" smtClean="0"/>
              <a:t>Kliknij aby dodać tytuł prezentacji</a:t>
            </a:r>
            <a:endParaRPr lang="en-US" dirty="0"/>
          </a:p>
        </p:txBody>
      </p:sp>
      <p:sp>
        <p:nvSpPr>
          <p:cNvPr id="8" name="Text Placeholder 39"/>
          <p:cNvSpPr>
            <a:spLocks noGrp="1"/>
          </p:cNvSpPr>
          <p:nvPr>
            <p:ph type="body" sz="quarter" idx="20" hasCustomPrompt="1"/>
          </p:nvPr>
        </p:nvSpPr>
        <p:spPr>
          <a:xfrm>
            <a:off x="460374" y="309403"/>
            <a:ext cx="5876925" cy="27093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100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dirty="0" err="1" smtClean="0"/>
              <a:t>Kliknij</a:t>
            </a:r>
            <a:r>
              <a:rPr lang="en-US" dirty="0" smtClean="0"/>
              <a:t> </a:t>
            </a:r>
            <a:r>
              <a:rPr lang="en-US" dirty="0" err="1" smtClean="0"/>
              <a:t>aby</a:t>
            </a:r>
            <a:r>
              <a:rPr lang="en-US" dirty="0" smtClean="0"/>
              <a:t> </a:t>
            </a:r>
            <a:r>
              <a:rPr lang="en-US" dirty="0" err="1" smtClean="0"/>
              <a:t>dodać</a:t>
            </a:r>
            <a:r>
              <a:rPr lang="en-US" dirty="0" smtClean="0"/>
              <a:t> </a:t>
            </a:r>
            <a:r>
              <a:rPr lang="en-US" dirty="0" err="1" smtClean="0"/>
              <a:t>podtytuł</a:t>
            </a:r>
            <a:r>
              <a:rPr lang="en-US" dirty="0" smtClean="0"/>
              <a:t> </a:t>
            </a:r>
            <a:r>
              <a:rPr lang="en-US" dirty="0" err="1" smtClean="0"/>
              <a:t>prezentacji</a:t>
            </a:r>
            <a:endParaRPr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21" hasCustomPrompt="1"/>
          </p:nvPr>
        </p:nvSpPr>
        <p:spPr>
          <a:xfrm>
            <a:off x="472866" y="1219201"/>
            <a:ext cx="7515434" cy="15875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4200" baseline="0">
                <a:solidFill>
                  <a:srgbClr val="053A98"/>
                </a:solidFill>
              </a:defRPr>
            </a:lvl1pPr>
          </a:lstStyle>
          <a:p>
            <a:pPr lvl="0"/>
            <a:r>
              <a:rPr lang="pl-PL" dirty="0" smtClean="0"/>
              <a:t>Kliknij aby dodać tytuł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22" hasCustomPrompt="1"/>
          </p:nvPr>
        </p:nvSpPr>
        <p:spPr>
          <a:xfrm>
            <a:off x="4457845" y="2946403"/>
            <a:ext cx="3530455" cy="305127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>
                <a:solidFill>
                  <a:srgbClr val="053A98"/>
                </a:solidFill>
              </a:defRPr>
            </a:lvl1pPr>
          </a:lstStyle>
          <a:p>
            <a:pPr lvl="0"/>
            <a:r>
              <a:rPr lang="pl-PL" dirty="0" smtClean="0"/>
              <a:t>Kliknij aby dodać tekst</a:t>
            </a:r>
            <a:endParaRPr lang="en-US" dirty="0"/>
          </a:p>
        </p:txBody>
      </p:sp>
      <p:sp>
        <p:nvSpPr>
          <p:cNvPr id="17" name="Picture Placeholder 16"/>
          <p:cNvSpPr>
            <a:spLocks noGrp="1"/>
          </p:cNvSpPr>
          <p:nvPr>
            <p:ph type="pic" sz="quarter" idx="23" hasCustomPrompt="1"/>
          </p:nvPr>
        </p:nvSpPr>
        <p:spPr>
          <a:xfrm>
            <a:off x="544836" y="2946403"/>
            <a:ext cx="3454076" cy="305127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vert="horz"/>
          <a:lstStyle>
            <a:lvl1pPr marL="0" indent="0">
              <a:buNone/>
              <a:defRPr sz="2000"/>
            </a:lvl1pPr>
          </a:lstStyle>
          <a:p>
            <a:r>
              <a:rPr lang="en-US" dirty="0" err="1" smtClean="0"/>
              <a:t>Dodaj</a:t>
            </a:r>
            <a:r>
              <a:rPr lang="en-US" dirty="0" smtClean="0"/>
              <a:t> </a:t>
            </a:r>
            <a:r>
              <a:rPr lang="en-US" dirty="0" err="1" smtClean="0"/>
              <a:t>obraz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33699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UMK Tekst Obra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2"/>
          <p:cNvSpPr/>
          <p:nvPr userDrawn="1"/>
        </p:nvSpPr>
        <p:spPr>
          <a:xfrm>
            <a:off x="5" y="0"/>
            <a:ext cx="6719557" cy="642035"/>
          </a:xfrm>
          <a:custGeom>
            <a:avLst/>
            <a:gdLst>
              <a:gd name="connsiteX0" fmla="*/ 6523875 w 6719557"/>
              <a:gd name="connsiteY0" fmla="*/ 431800 h 642035"/>
              <a:gd name="connsiteX1" fmla="*/ 6719557 w 6719557"/>
              <a:gd name="connsiteY1" fmla="*/ 0 h 642035"/>
              <a:gd name="connsiteX2" fmla="*/ 0 w 6719557"/>
              <a:gd name="connsiteY2" fmla="*/ 0 h 642035"/>
              <a:gd name="connsiteX3" fmla="*/ 0 w 6719557"/>
              <a:gd name="connsiteY3" fmla="*/ 642035 h 642035"/>
              <a:gd name="connsiteX4" fmla="*/ 6563728 w 6719557"/>
              <a:gd name="connsiteY4" fmla="*/ 642035 h 642035"/>
              <a:gd name="connsiteX5" fmla="*/ 6523875 w 6719557"/>
              <a:gd name="connsiteY5" fmla="*/ 431800 h 642035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</a:cxnLst>
            <a:rect l="l" t="t" r="r" b="b"/>
            <a:pathLst>
              <a:path w="6719557" h="642035">
                <a:moveTo>
                  <a:pt x="6523875" y="431800"/>
                </a:moveTo>
                <a:cubicBezTo>
                  <a:pt x="6523875" y="259664"/>
                  <a:pt x="6599656" y="105321"/>
                  <a:pt x="6719557" y="0"/>
                </a:cubicBezTo>
                <a:lnTo>
                  <a:pt x="0" y="0"/>
                </a:lnTo>
                <a:lnTo>
                  <a:pt x="0" y="642035"/>
                </a:lnTo>
                <a:lnTo>
                  <a:pt x="6563728" y="642035"/>
                </a:lnTo>
                <a:cubicBezTo>
                  <a:pt x="6538099" y="576897"/>
                  <a:pt x="6523875" y="506031"/>
                  <a:pt x="6523875" y="431800"/>
                </a:cubicBezTo>
              </a:path>
            </a:pathLst>
          </a:custGeom>
          <a:solidFill>
            <a:srgbClr val="053A98"/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4" name="Picture 3" descr="logo UMK poziom RGB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05600" y="85870"/>
            <a:ext cx="1981345" cy="828530"/>
          </a:xfrm>
          <a:prstGeom prst="rect">
            <a:avLst/>
          </a:prstGeom>
        </p:spPr>
      </p:pic>
      <p:sp>
        <p:nvSpPr>
          <p:cNvPr id="5" name="Text Placeholder 37"/>
          <p:cNvSpPr>
            <a:spLocks noGrp="1"/>
          </p:cNvSpPr>
          <p:nvPr>
            <p:ph type="body" sz="quarter" idx="19" hasCustomPrompt="1"/>
          </p:nvPr>
        </p:nvSpPr>
        <p:spPr>
          <a:xfrm>
            <a:off x="460166" y="113132"/>
            <a:ext cx="5877133" cy="258014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1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pl-PL" dirty="0" smtClean="0"/>
              <a:t>Kliknij aby dodać tytuł prezentacji</a:t>
            </a:r>
            <a:endParaRPr lang="en-US" dirty="0"/>
          </a:p>
        </p:txBody>
      </p:sp>
      <p:sp>
        <p:nvSpPr>
          <p:cNvPr id="6" name="Text Placeholder 39"/>
          <p:cNvSpPr>
            <a:spLocks noGrp="1"/>
          </p:cNvSpPr>
          <p:nvPr>
            <p:ph type="body" sz="quarter" idx="20" hasCustomPrompt="1"/>
          </p:nvPr>
        </p:nvSpPr>
        <p:spPr>
          <a:xfrm>
            <a:off x="460374" y="309403"/>
            <a:ext cx="5876925" cy="27093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100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dirty="0" err="1" smtClean="0"/>
              <a:t>Kliknij</a:t>
            </a:r>
            <a:r>
              <a:rPr lang="en-US" dirty="0" smtClean="0"/>
              <a:t> </a:t>
            </a:r>
            <a:r>
              <a:rPr lang="en-US" dirty="0" err="1" smtClean="0"/>
              <a:t>aby</a:t>
            </a:r>
            <a:r>
              <a:rPr lang="en-US" dirty="0" smtClean="0"/>
              <a:t> </a:t>
            </a:r>
            <a:r>
              <a:rPr lang="en-US" dirty="0" err="1" smtClean="0"/>
              <a:t>dodać</a:t>
            </a:r>
            <a:r>
              <a:rPr lang="en-US" dirty="0" smtClean="0"/>
              <a:t> </a:t>
            </a:r>
            <a:r>
              <a:rPr lang="en-US" dirty="0" err="1" smtClean="0"/>
              <a:t>podtytuł</a:t>
            </a:r>
            <a:r>
              <a:rPr lang="en-US" dirty="0" smtClean="0"/>
              <a:t> </a:t>
            </a:r>
            <a:r>
              <a:rPr lang="en-US" dirty="0" err="1" smtClean="0"/>
              <a:t>prezentacji</a:t>
            </a:r>
            <a:endParaRPr lang="en-US" dirty="0"/>
          </a:p>
        </p:txBody>
      </p:sp>
      <p:sp>
        <p:nvSpPr>
          <p:cNvPr id="7" name="TextBox 6"/>
          <p:cNvSpPr txBox="1"/>
          <p:nvPr userDrawn="1"/>
        </p:nvSpPr>
        <p:spPr>
          <a:xfrm>
            <a:off x="544836" y="6077156"/>
            <a:ext cx="420364" cy="397546"/>
          </a:xfrm>
          <a:prstGeom prst="rect">
            <a:avLst/>
          </a:prstGeom>
          <a:noFill/>
        </p:spPr>
        <p:txBody>
          <a:bodyPr wrap="square" lIns="0" tIns="0" rIns="0" rtlCol="0">
            <a:spAutoFit/>
          </a:bodyPr>
          <a:lstStyle/>
          <a:p>
            <a:pPr>
              <a:lnSpc>
                <a:spcPts val="3000"/>
              </a:lnSpc>
              <a:tabLst/>
            </a:pPr>
            <a:fld id="{A7771732-3C82-1545-98DD-8255A4E3438A}" type="slidenum">
              <a:rPr lang="en-US" sz="1200" smtClean="0">
                <a:solidFill>
                  <a:srgbClr val="053A98"/>
                </a:solidFill>
                <a:latin typeface="Calibri" pitchFamily="18" charset="0"/>
                <a:cs typeface="Calibri" pitchFamily="18" charset="0"/>
              </a:rPr>
              <a:t>‹#›</a:t>
            </a:fld>
            <a:endParaRPr lang="en-US" sz="1200" dirty="0" err="1" smtClean="0">
              <a:solidFill>
                <a:srgbClr val="053A98"/>
              </a:solidFill>
              <a:latin typeface="Calibri" pitchFamily="18" charset="0"/>
              <a:cs typeface="Calibri" pitchFamily="18" charset="0"/>
            </a:endParaRPr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21" hasCustomPrompt="1"/>
          </p:nvPr>
        </p:nvSpPr>
        <p:spPr>
          <a:xfrm>
            <a:off x="4571491" y="1286142"/>
            <a:ext cx="4572509" cy="514296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vert="horz"/>
          <a:lstStyle>
            <a:lvl1pPr marL="0" indent="0">
              <a:buNone/>
              <a:defRPr sz="2000"/>
            </a:lvl1pPr>
          </a:lstStyle>
          <a:p>
            <a:r>
              <a:rPr lang="en-US" dirty="0" err="1" smtClean="0"/>
              <a:t>Dodaj</a:t>
            </a:r>
            <a:r>
              <a:rPr lang="en-US" dirty="0" smtClean="0"/>
              <a:t> </a:t>
            </a:r>
            <a:r>
              <a:rPr lang="en-US" dirty="0" err="1" smtClean="0"/>
              <a:t>obraz</a:t>
            </a:r>
            <a:endParaRPr lang="en-US" dirty="0"/>
          </a:p>
        </p:txBody>
      </p:sp>
      <p:sp>
        <p:nvSpPr>
          <p:cNvPr id="12" name="Text Placeholder 14"/>
          <p:cNvSpPr>
            <a:spLocks noGrp="1"/>
          </p:cNvSpPr>
          <p:nvPr>
            <p:ph type="body" sz="quarter" idx="22" hasCustomPrompt="1"/>
          </p:nvPr>
        </p:nvSpPr>
        <p:spPr>
          <a:xfrm>
            <a:off x="468636" y="1651000"/>
            <a:ext cx="3530455" cy="4389595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>
                <a:solidFill>
                  <a:srgbClr val="053A98"/>
                </a:solidFill>
              </a:defRPr>
            </a:lvl1pPr>
          </a:lstStyle>
          <a:p>
            <a:pPr lvl="0"/>
            <a:r>
              <a:rPr lang="pl-PL" dirty="0" smtClean="0"/>
              <a:t>Kliknij aby dodać tekst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10435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UMK Duże zdję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2"/>
          <p:cNvSpPr/>
          <p:nvPr userDrawn="1"/>
        </p:nvSpPr>
        <p:spPr>
          <a:xfrm>
            <a:off x="5" y="0"/>
            <a:ext cx="6719557" cy="642035"/>
          </a:xfrm>
          <a:custGeom>
            <a:avLst/>
            <a:gdLst>
              <a:gd name="connsiteX0" fmla="*/ 6523875 w 6719557"/>
              <a:gd name="connsiteY0" fmla="*/ 431800 h 642035"/>
              <a:gd name="connsiteX1" fmla="*/ 6719557 w 6719557"/>
              <a:gd name="connsiteY1" fmla="*/ 0 h 642035"/>
              <a:gd name="connsiteX2" fmla="*/ 0 w 6719557"/>
              <a:gd name="connsiteY2" fmla="*/ 0 h 642035"/>
              <a:gd name="connsiteX3" fmla="*/ 0 w 6719557"/>
              <a:gd name="connsiteY3" fmla="*/ 642035 h 642035"/>
              <a:gd name="connsiteX4" fmla="*/ 6563728 w 6719557"/>
              <a:gd name="connsiteY4" fmla="*/ 642035 h 642035"/>
              <a:gd name="connsiteX5" fmla="*/ 6523875 w 6719557"/>
              <a:gd name="connsiteY5" fmla="*/ 431800 h 642035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</a:cxnLst>
            <a:rect l="l" t="t" r="r" b="b"/>
            <a:pathLst>
              <a:path w="6719557" h="642035">
                <a:moveTo>
                  <a:pt x="6523875" y="431800"/>
                </a:moveTo>
                <a:cubicBezTo>
                  <a:pt x="6523875" y="259664"/>
                  <a:pt x="6599656" y="105321"/>
                  <a:pt x="6719557" y="0"/>
                </a:cubicBezTo>
                <a:lnTo>
                  <a:pt x="0" y="0"/>
                </a:lnTo>
                <a:lnTo>
                  <a:pt x="0" y="642035"/>
                </a:lnTo>
                <a:lnTo>
                  <a:pt x="6563728" y="642035"/>
                </a:lnTo>
                <a:cubicBezTo>
                  <a:pt x="6538099" y="576897"/>
                  <a:pt x="6523875" y="506031"/>
                  <a:pt x="6523875" y="431800"/>
                </a:cubicBezTo>
              </a:path>
            </a:pathLst>
          </a:custGeom>
          <a:solidFill>
            <a:srgbClr val="053A98"/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Text Placeholder 37"/>
          <p:cNvSpPr>
            <a:spLocks noGrp="1"/>
          </p:cNvSpPr>
          <p:nvPr>
            <p:ph type="body" sz="quarter" idx="19" hasCustomPrompt="1"/>
          </p:nvPr>
        </p:nvSpPr>
        <p:spPr>
          <a:xfrm>
            <a:off x="460166" y="113132"/>
            <a:ext cx="5877133" cy="258014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1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pl-PL" dirty="0" smtClean="0"/>
              <a:t>Kliknij aby dodać tytuł prezentacji</a:t>
            </a:r>
            <a:endParaRPr lang="en-US" dirty="0"/>
          </a:p>
        </p:txBody>
      </p:sp>
      <p:sp>
        <p:nvSpPr>
          <p:cNvPr id="6" name="Text Placeholder 39"/>
          <p:cNvSpPr>
            <a:spLocks noGrp="1"/>
          </p:cNvSpPr>
          <p:nvPr>
            <p:ph type="body" sz="quarter" idx="20" hasCustomPrompt="1"/>
          </p:nvPr>
        </p:nvSpPr>
        <p:spPr>
          <a:xfrm>
            <a:off x="460374" y="309403"/>
            <a:ext cx="5876925" cy="27093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100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dirty="0" err="1" smtClean="0"/>
              <a:t>Kliknij</a:t>
            </a:r>
            <a:r>
              <a:rPr lang="en-US" dirty="0" smtClean="0"/>
              <a:t> </a:t>
            </a:r>
            <a:r>
              <a:rPr lang="en-US" dirty="0" err="1" smtClean="0"/>
              <a:t>aby</a:t>
            </a:r>
            <a:r>
              <a:rPr lang="en-US" dirty="0" smtClean="0"/>
              <a:t> </a:t>
            </a:r>
            <a:r>
              <a:rPr lang="en-US" dirty="0" err="1" smtClean="0"/>
              <a:t>dodać</a:t>
            </a:r>
            <a:r>
              <a:rPr lang="en-US" dirty="0" smtClean="0"/>
              <a:t> </a:t>
            </a:r>
            <a:r>
              <a:rPr lang="en-US" dirty="0" err="1" smtClean="0"/>
              <a:t>podtytuł</a:t>
            </a:r>
            <a:r>
              <a:rPr lang="en-US" dirty="0" smtClean="0"/>
              <a:t> </a:t>
            </a:r>
            <a:r>
              <a:rPr lang="en-US" dirty="0" err="1" smtClean="0"/>
              <a:t>prezentacji</a:t>
            </a:r>
            <a:endParaRPr lang="en-US" dirty="0"/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21" hasCustomPrompt="1"/>
          </p:nvPr>
        </p:nvSpPr>
        <p:spPr>
          <a:xfrm>
            <a:off x="552575" y="1286141"/>
            <a:ext cx="8585200" cy="4715095"/>
          </a:xfrm>
          <a:custGeom>
            <a:avLst/>
            <a:gdLst>
              <a:gd name="connsiteX0" fmla="*/ 0 w 8585200"/>
              <a:gd name="connsiteY0" fmla="*/ 0 h 4714607"/>
              <a:gd name="connsiteX1" fmla="*/ 8585200 w 8585200"/>
              <a:gd name="connsiteY1" fmla="*/ 0 h 4714607"/>
              <a:gd name="connsiteX2" fmla="*/ 8585200 w 8585200"/>
              <a:gd name="connsiteY2" fmla="*/ 4714607 h 4714607"/>
              <a:gd name="connsiteX3" fmla="*/ 0 w 8585200"/>
              <a:gd name="connsiteY3" fmla="*/ 4714607 h 4714607"/>
              <a:gd name="connsiteX4" fmla="*/ 0 w 8585200"/>
              <a:gd name="connsiteY4" fmla="*/ 0 h 4714607"/>
              <a:gd name="connsiteX0" fmla="*/ 0 w 8585200"/>
              <a:gd name="connsiteY0" fmla="*/ 0 h 4714607"/>
              <a:gd name="connsiteX1" fmla="*/ 8585200 w 8585200"/>
              <a:gd name="connsiteY1" fmla="*/ 0 h 4714607"/>
              <a:gd name="connsiteX2" fmla="*/ 8585200 w 8585200"/>
              <a:gd name="connsiteY2" fmla="*/ 4714607 h 4714607"/>
              <a:gd name="connsiteX3" fmla="*/ 4660899 w 8585200"/>
              <a:gd name="connsiteY3" fmla="*/ 4708259 h 4714607"/>
              <a:gd name="connsiteX4" fmla="*/ 0 w 8585200"/>
              <a:gd name="connsiteY4" fmla="*/ 4714607 h 4714607"/>
              <a:gd name="connsiteX5" fmla="*/ 0 w 8585200"/>
              <a:gd name="connsiteY5" fmla="*/ 0 h 4714607"/>
              <a:gd name="connsiteX0" fmla="*/ 0 w 8585200"/>
              <a:gd name="connsiteY0" fmla="*/ 0 h 4714607"/>
              <a:gd name="connsiteX1" fmla="*/ 8585200 w 8585200"/>
              <a:gd name="connsiteY1" fmla="*/ 0 h 4714607"/>
              <a:gd name="connsiteX2" fmla="*/ 8585200 w 8585200"/>
              <a:gd name="connsiteY2" fmla="*/ 4714607 h 4714607"/>
              <a:gd name="connsiteX3" fmla="*/ 6476999 w 8585200"/>
              <a:gd name="connsiteY3" fmla="*/ 4708259 h 4714607"/>
              <a:gd name="connsiteX4" fmla="*/ 4660899 w 8585200"/>
              <a:gd name="connsiteY4" fmla="*/ 4708259 h 4714607"/>
              <a:gd name="connsiteX5" fmla="*/ 0 w 8585200"/>
              <a:gd name="connsiteY5" fmla="*/ 4714607 h 4714607"/>
              <a:gd name="connsiteX6" fmla="*/ 0 w 8585200"/>
              <a:gd name="connsiteY6" fmla="*/ 0 h 4714607"/>
              <a:gd name="connsiteX0" fmla="*/ 0 w 8585200"/>
              <a:gd name="connsiteY0" fmla="*/ 0 h 4714607"/>
              <a:gd name="connsiteX1" fmla="*/ 8585200 w 8585200"/>
              <a:gd name="connsiteY1" fmla="*/ 0 h 4714607"/>
              <a:gd name="connsiteX2" fmla="*/ 8585200 w 8585200"/>
              <a:gd name="connsiteY2" fmla="*/ 4714607 h 4714607"/>
              <a:gd name="connsiteX3" fmla="*/ 6476999 w 8585200"/>
              <a:gd name="connsiteY3" fmla="*/ 4708259 h 4714607"/>
              <a:gd name="connsiteX4" fmla="*/ 4660899 w 8585200"/>
              <a:gd name="connsiteY4" fmla="*/ 4708259 h 4714607"/>
              <a:gd name="connsiteX5" fmla="*/ 0 w 8585200"/>
              <a:gd name="connsiteY5" fmla="*/ 4714607 h 4714607"/>
              <a:gd name="connsiteX6" fmla="*/ 1512 w 8585200"/>
              <a:gd name="connsiteY6" fmla="*/ 3868448 h 4714607"/>
              <a:gd name="connsiteX7" fmla="*/ 0 w 8585200"/>
              <a:gd name="connsiteY7" fmla="*/ 0 h 4714607"/>
              <a:gd name="connsiteX0" fmla="*/ 0 w 8585200"/>
              <a:gd name="connsiteY0" fmla="*/ 0 h 4714607"/>
              <a:gd name="connsiteX1" fmla="*/ 8585200 w 8585200"/>
              <a:gd name="connsiteY1" fmla="*/ 0 h 4714607"/>
              <a:gd name="connsiteX2" fmla="*/ 8585200 w 8585200"/>
              <a:gd name="connsiteY2" fmla="*/ 4714607 h 4714607"/>
              <a:gd name="connsiteX3" fmla="*/ 6476999 w 8585200"/>
              <a:gd name="connsiteY3" fmla="*/ 4708259 h 4714607"/>
              <a:gd name="connsiteX4" fmla="*/ 0 w 8585200"/>
              <a:gd name="connsiteY4" fmla="*/ 4714607 h 4714607"/>
              <a:gd name="connsiteX5" fmla="*/ 1512 w 8585200"/>
              <a:gd name="connsiteY5" fmla="*/ 3868448 h 4714607"/>
              <a:gd name="connsiteX6" fmla="*/ 0 w 8585200"/>
              <a:gd name="connsiteY6" fmla="*/ 0 h 4714607"/>
              <a:gd name="connsiteX0" fmla="*/ 0 w 8585200"/>
              <a:gd name="connsiteY0" fmla="*/ 0 h 4714607"/>
              <a:gd name="connsiteX1" fmla="*/ 8585200 w 8585200"/>
              <a:gd name="connsiteY1" fmla="*/ 0 h 4714607"/>
              <a:gd name="connsiteX2" fmla="*/ 8585200 w 8585200"/>
              <a:gd name="connsiteY2" fmla="*/ 4714607 h 4714607"/>
              <a:gd name="connsiteX3" fmla="*/ 0 w 8585200"/>
              <a:gd name="connsiteY3" fmla="*/ 4714607 h 4714607"/>
              <a:gd name="connsiteX4" fmla="*/ 1512 w 8585200"/>
              <a:gd name="connsiteY4" fmla="*/ 3868448 h 4714607"/>
              <a:gd name="connsiteX5" fmla="*/ 0 w 8585200"/>
              <a:gd name="connsiteY5" fmla="*/ 0 h 4714607"/>
              <a:gd name="connsiteX0" fmla="*/ 0 w 8585200"/>
              <a:gd name="connsiteY0" fmla="*/ 0 h 4715095"/>
              <a:gd name="connsiteX1" fmla="*/ 8585200 w 8585200"/>
              <a:gd name="connsiteY1" fmla="*/ 0 h 4715095"/>
              <a:gd name="connsiteX2" fmla="*/ 8585200 w 8585200"/>
              <a:gd name="connsiteY2" fmla="*/ 4714607 h 4715095"/>
              <a:gd name="connsiteX3" fmla="*/ 4023316 w 8585200"/>
              <a:gd name="connsiteY3" fmla="*/ 4715095 h 4715095"/>
              <a:gd name="connsiteX4" fmla="*/ 0 w 8585200"/>
              <a:gd name="connsiteY4" fmla="*/ 4714607 h 4715095"/>
              <a:gd name="connsiteX5" fmla="*/ 1512 w 8585200"/>
              <a:gd name="connsiteY5" fmla="*/ 3868448 h 4715095"/>
              <a:gd name="connsiteX6" fmla="*/ 0 w 8585200"/>
              <a:gd name="connsiteY6" fmla="*/ 0 h 4715095"/>
              <a:gd name="connsiteX0" fmla="*/ 0 w 8585200"/>
              <a:gd name="connsiteY0" fmla="*/ 0 h 4715095"/>
              <a:gd name="connsiteX1" fmla="*/ 8585200 w 8585200"/>
              <a:gd name="connsiteY1" fmla="*/ 0 h 4715095"/>
              <a:gd name="connsiteX2" fmla="*/ 8585200 w 8585200"/>
              <a:gd name="connsiteY2" fmla="*/ 4714607 h 4715095"/>
              <a:gd name="connsiteX3" fmla="*/ 4023316 w 8585200"/>
              <a:gd name="connsiteY3" fmla="*/ 4715095 h 4715095"/>
              <a:gd name="connsiteX4" fmla="*/ 4021804 w 8585200"/>
              <a:gd name="connsiteY4" fmla="*/ 3874185 h 4715095"/>
              <a:gd name="connsiteX5" fmla="*/ 1512 w 8585200"/>
              <a:gd name="connsiteY5" fmla="*/ 3868448 h 4715095"/>
              <a:gd name="connsiteX6" fmla="*/ 0 w 8585200"/>
              <a:gd name="connsiteY6" fmla="*/ 0 h 4715095"/>
              <a:gd name="connsiteX0" fmla="*/ 0 w 8585200"/>
              <a:gd name="connsiteY0" fmla="*/ 0 h 4715095"/>
              <a:gd name="connsiteX1" fmla="*/ 8585200 w 8585200"/>
              <a:gd name="connsiteY1" fmla="*/ 0 h 4715095"/>
              <a:gd name="connsiteX2" fmla="*/ 8585200 w 8585200"/>
              <a:gd name="connsiteY2" fmla="*/ 4714607 h 4715095"/>
              <a:gd name="connsiteX3" fmla="*/ 4023316 w 8585200"/>
              <a:gd name="connsiteY3" fmla="*/ 4715095 h 4715095"/>
              <a:gd name="connsiteX4" fmla="*/ 4034255 w 8585200"/>
              <a:gd name="connsiteY4" fmla="*/ 3867960 h 4715095"/>
              <a:gd name="connsiteX5" fmla="*/ 1512 w 8585200"/>
              <a:gd name="connsiteY5" fmla="*/ 3868448 h 4715095"/>
              <a:gd name="connsiteX6" fmla="*/ 0 w 8585200"/>
              <a:gd name="connsiteY6" fmla="*/ 0 h 4715095"/>
              <a:gd name="connsiteX0" fmla="*/ 0 w 8585200"/>
              <a:gd name="connsiteY0" fmla="*/ 0 h 4715095"/>
              <a:gd name="connsiteX1" fmla="*/ 8585200 w 8585200"/>
              <a:gd name="connsiteY1" fmla="*/ 0 h 4715095"/>
              <a:gd name="connsiteX2" fmla="*/ 8585200 w 8585200"/>
              <a:gd name="connsiteY2" fmla="*/ 4714607 h 4715095"/>
              <a:gd name="connsiteX3" fmla="*/ 4023316 w 8585200"/>
              <a:gd name="connsiteY3" fmla="*/ 4715095 h 4715095"/>
              <a:gd name="connsiteX4" fmla="*/ 4015578 w 8585200"/>
              <a:gd name="connsiteY4" fmla="*/ 3867960 h 4715095"/>
              <a:gd name="connsiteX5" fmla="*/ 1512 w 8585200"/>
              <a:gd name="connsiteY5" fmla="*/ 3868448 h 4715095"/>
              <a:gd name="connsiteX6" fmla="*/ 0 w 8585200"/>
              <a:gd name="connsiteY6" fmla="*/ 0 h 4715095"/>
              <a:gd name="connsiteX0" fmla="*/ 0 w 8585200"/>
              <a:gd name="connsiteY0" fmla="*/ 0 h 4715095"/>
              <a:gd name="connsiteX1" fmla="*/ 8585200 w 8585200"/>
              <a:gd name="connsiteY1" fmla="*/ 0 h 4715095"/>
              <a:gd name="connsiteX2" fmla="*/ 8585200 w 8585200"/>
              <a:gd name="connsiteY2" fmla="*/ 4714607 h 4715095"/>
              <a:gd name="connsiteX3" fmla="*/ 4023316 w 8585200"/>
              <a:gd name="connsiteY3" fmla="*/ 4715095 h 4715095"/>
              <a:gd name="connsiteX4" fmla="*/ 4507409 w 8585200"/>
              <a:gd name="connsiteY4" fmla="*/ 3867960 h 4715095"/>
              <a:gd name="connsiteX5" fmla="*/ 1512 w 8585200"/>
              <a:gd name="connsiteY5" fmla="*/ 3868448 h 4715095"/>
              <a:gd name="connsiteX6" fmla="*/ 0 w 8585200"/>
              <a:gd name="connsiteY6" fmla="*/ 0 h 4715095"/>
              <a:gd name="connsiteX0" fmla="*/ 0 w 8585200"/>
              <a:gd name="connsiteY0" fmla="*/ 0 h 4715095"/>
              <a:gd name="connsiteX1" fmla="*/ 8585200 w 8585200"/>
              <a:gd name="connsiteY1" fmla="*/ 0 h 4715095"/>
              <a:gd name="connsiteX2" fmla="*/ 8585200 w 8585200"/>
              <a:gd name="connsiteY2" fmla="*/ 4714607 h 4715095"/>
              <a:gd name="connsiteX3" fmla="*/ 4023316 w 8585200"/>
              <a:gd name="connsiteY3" fmla="*/ 4715095 h 4715095"/>
              <a:gd name="connsiteX4" fmla="*/ 4015578 w 8585200"/>
              <a:gd name="connsiteY4" fmla="*/ 3867960 h 4715095"/>
              <a:gd name="connsiteX5" fmla="*/ 1512 w 8585200"/>
              <a:gd name="connsiteY5" fmla="*/ 3868448 h 4715095"/>
              <a:gd name="connsiteX6" fmla="*/ 0 w 8585200"/>
              <a:gd name="connsiteY6" fmla="*/ 0 h 4715095"/>
              <a:gd name="connsiteX0" fmla="*/ 0 w 8585200"/>
              <a:gd name="connsiteY0" fmla="*/ 0 h 4715095"/>
              <a:gd name="connsiteX1" fmla="*/ 8585200 w 8585200"/>
              <a:gd name="connsiteY1" fmla="*/ 0 h 4715095"/>
              <a:gd name="connsiteX2" fmla="*/ 8585200 w 8585200"/>
              <a:gd name="connsiteY2" fmla="*/ 4714607 h 4715095"/>
              <a:gd name="connsiteX3" fmla="*/ 4023316 w 8585200"/>
              <a:gd name="connsiteY3" fmla="*/ 4715095 h 4715095"/>
              <a:gd name="connsiteX4" fmla="*/ 4034255 w 8585200"/>
              <a:gd name="connsiteY4" fmla="*/ 3867960 h 4715095"/>
              <a:gd name="connsiteX5" fmla="*/ 1512 w 8585200"/>
              <a:gd name="connsiteY5" fmla="*/ 3868448 h 4715095"/>
              <a:gd name="connsiteX6" fmla="*/ 0 w 8585200"/>
              <a:gd name="connsiteY6" fmla="*/ 0 h 4715095"/>
              <a:gd name="connsiteX0" fmla="*/ 0 w 8585200"/>
              <a:gd name="connsiteY0" fmla="*/ 0 h 4715095"/>
              <a:gd name="connsiteX1" fmla="*/ 8585200 w 8585200"/>
              <a:gd name="connsiteY1" fmla="*/ 0 h 4715095"/>
              <a:gd name="connsiteX2" fmla="*/ 8585200 w 8585200"/>
              <a:gd name="connsiteY2" fmla="*/ 4714607 h 4715095"/>
              <a:gd name="connsiteX3" fmla="*/ 4023316 w 8585200"/>
              <a:gd name="connsiteY3" fmla="*/ 4715095 h 4715095"/>
              <a:gd name="connsiteX4" fmla="*/ 4021804 w 8585200"/>
              <a:gd name="connsiteY4" fmla="*/ 3867960 h 4715095"/>
              <a:gd name="connsiteX5" fmla="*/ 1512 w 8585200"/>
              <a:gd name="connsiteY5" fmla="*/ 3868448 h 4715095"/>
              <a:gd name="connsiteX6" fmla="*/ 0 w 8585200"/>
              <a:gd name="connsiteY6" fmla="*/ 0 h 47150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585200" h="4715095">
                <a:moveTo>
                  <a:pt x="0" y="0"/>
                </a:moveTo>
                <a:lnTo>
                  <a:pt x="8585200" y="0"/>
                </a:lnTo>
                <a:lnTo>
                  <a:pt x="8585200" y="4714607"/>
                </a:lnTo>
                <a:lnTo>
                  <a:pt x="4023316" y="4715095"/>
                </a:lnTo>
                <a:cubicBezTo>
                  <a:pt x="4020737" y="4432717"/>
                  <a:pt x="4024383" y="4150338"/>
                  <a:pt x="4021804" y="3867960"/>
                </a:cubicBezTo>
                <a:lnTo>
                  <a:pt x="1512" y="3868448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</p:spPr>
        <p:txBody>
          <a:bodyPr vert="horz"/>
          <a:lstStyle>
            <a:lvl1pPr marL="0" indent="0">
              <a:buNone/>
              <a:defRPr sz="2000"/>
            </a:lvl1pPr>
          </a:lstStyle>
          <a:p>
            <a:r>
              <a:rPr lang="en-US" dirty="0" err="1" smtClean="0"/>
              <a:t>Dodaj</a:t>
            </a:r>
            <a:r>
              <a:rPr lang="en-US" dirty="0" smtClean="0"/>
              <a:t> </a:t>
            </a:r>
            <a:r>
              <a:rPr lang="en-US" dirty="0" err="1" smtClean="0"/>
              <a:t>obraz</a:t>
            </a:r>
            <a:endParaRPr lang="en-US" dirty="0"/>
          </a:p>
        </p:txBody>
      </p:sp>
      <p:sp>
        <p:nvSpPr>
          <p:cNvPr id="7" name="TextBox 6"/>
          <p:cNvSpPr txBox="1"/>
          <p:nvPr userDrawn="1"/>
        </p:nvSpPr>
        <p:spPr>
          <a:xfrm>
            <a:off x="544836" y="6077156"/>
            <a:ext cx="420364" cy="397546"/>
          </a:xfrm>
          <a:prstGeom prst="rect">
            <a:avLst/>
          </a:prstGeom>
          <a:noFill/>
        </p:spPr>
        <p:txBody>
          <a:bodyPr wrap="square" lIns="0" tIns="0" rIns="0" rtlCol="0">
            <a:spAutoFit/>
          </a:bodyPr>
          <a:lstStyle/>
          <a:p>
            <a:pPr>
              <a:lnSpc>
                <a:spcPts val="3000"/>
              </a:lnSpc>
              <a:tabLst/>
            </a:pPr>
            <a:fld id="{A7771732-3C82-1545-98DD-8255A4E3438A}" type="slidenum">
              <a:rPr lang="en-US" sz="1200" smtClean="0">
                <a:solidFill>
                  <a:srgbClr val="053A98"/>
                </a:solidFill>
                <a:latin typeface="Calibri" pitchFamily="18" charset="0"/>
                <a:cs typeface="Calibri" pitchFamily="18" charset="0"/>
              </a:rPr>
              <a:t>‹#›</a:t>
            </a:fld>
            <a:endParaRPr lang="en-US" sz="1200" dirty="0" err="1" smtClean="0">
              <a:solidFill>
                <a:srgbClr val="053A98"/>
              </a:solidFill>
              <a:latin typeface="Calibri" pitchFamily="18" charset="0"/>
              <a:cs typeface="Calibri" pitchFamily="18" charset="0"/>
            </a:endParaRPr>
          </a:p>
        </p:txBody>
      </p:sp>
      <p:sp>
        <p:nvSpPr>
          <p:cNvPr id="12" name="Text Placeholder 14"/>
          <p:cNvSpPr>
            <a:spLocks noGrp="1"/>
          </p:cNvSpPr>
          <p:nvPr>
            <p:ph type="body" sz="quarter" idx="22" hasCustomPrompt="1"/>
          </p:nvPr>
        </p:nvSpPr>
        <p:spPr>
          <a:xfrm>
            <a:off x="494037" y="5308601"/>
            <a:ext cx="3938264" cy="692147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200">
                <a:solidFill>
                  <a:srgbClr val="053A98"/>
                </a:solidFill>
              </a:defRPr>
            </a:lvl1pPr>
          </a:lstStyle>
          <a:p>
            <a:pPr lvl="0"/>
            <a:r>
              <a:rPr lang="pl-PL" dirty="0" smtClean="0"/>
              <a:t>Kliknij aby dodać podpis</a:t>
            </a:r>
            <a:endParaRPr lang="en-US" dirty="0"/>
          </a:p>
        </p:txBody>
      </p:sp>
      <p:pic>
        <p:nvPicPr>
          <p:cNvPr id="9" name="Picture 8" descr="logo UMK poziom RGB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05600" y="85870"/>
            <a:ext cx="1981345" cy="8285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03936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UMK Kilka zdję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icture Placeholder 10"/>
          <p:cNvSpPr>
            <a:spLocks noGrp="1"/>
          </p:cNvSpPr>
          <p:nvPr>
            <p:ph type="pic" sz="quarter" idx="25" hasCustomPrompt="1"/>
          </p:nvPr>
        </p:nvSpPr>
        <p:spPr>
          <a:xfrm>
            <a:off x="3430593" y="3643312"/>
            <a:ext cx="5713407" cy="235574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vert="horz"/>
          <a:lstStyle>
            <a:lvl1pPr marL="0" indent="0">
              <a:buNone/>
              <a:defRPr sz="2000"/>
            </a:lvl1pPr>
          </a:lstStyle>
          <a:p>
            <a:r>
              <a:rPr lang="en-US" dirty="0" err="1" smtClean="0"/>
              <a:t>Dodaj</a:t>
            </a:r>
            <a:r>
              <a:rPr lang="en-US" dirty="0" smtClean="0"/>
              <a:t> </a:t>
            </a:r>
            <a:r>
              <a:rPr lang="en-US" dirty="0" err="1" smtClean="0"/>
              <a:t>obraz</a:t>
            </a:r>
            <a:endParaRPr lang="en-US" dirty="0"/>
          </a:p>
        </p:txBody>
      </p:sp>
      <p:sp>
        <p:nvSpPr>
          <p:cNvPr id="16" name="Picture Placeholder 10"/>
          <p:cNvSpPr>
            <a:spLocks noGrp="1"/>
          </p:cNvSpPr>
          <p:nvPr>
            <p:ph type="pic" sz="quarter" idx="24" hasCustomPrompt="1"/>
          </p:nvPr>
        </p:nvSpPr>
        <p:spPr>
          <a:xfrm>
            <a:off x="1" y="3643312"/>
            <a:ext cx="3115688" cy="192881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vert="horz"/>
          <a:lstStyle>
            <a:lvl1pPr marL="0" indent="0">
              <a:buNone/>
              <a:defRPr sz="2000"/>
            </a:lvl1pPr>
          </a:lstStyle>
          <a:p>
            <a:r>
              <a:rPr lang="en-US" dirty="0" err="1" smtClean="0"/>
              <a:t>Dodaj</a:t>
            </a:r>
            <a:r>
              <a:rPr lang="en-US" dirty="0" smtClean="0"/>
              <a:t> </a:t>
            </a:r>
            <a:r>
              <a:rPr lang="en-US" dirty="0" err="1" smtClean="0"/>
              <a:t>obraz</a:t>
            </a:r>
            <a:endParaRPr lang="en-US" dirty="0"/>
          </a:p>
        </p:txBody>
      </p:sp>
      <p:sp>
        <p:nvSpPr>
          <p:cNvPr id="15" name="Picture Placeholder 10"/>
          <p:cNvSpPr>
            <a:spLocks noGrp="1"/>
          </p:cNvSpPr>
          <p:nvPr>
            <p:ph type="pic" sz="quarter" idx="23" hasCustomPrompt="1"/>
          </p:nvPr>
        </p:nvSpPr>
        <p:spPr>
          <a:xfrm>
            <a:off x="5" y="1276350"/>
            <a:ext cx="5713407" cy="214461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vert="horz"/>
          <a:lstStyle>
            <a:lvl1pPr marL="0" indent="0">
              <a:buNone/>
              <a:defRPr sz="2000"/>
            </a:lvl1pPr>
          </a:lstStyle>
          <a:p>
            <a:r>
              <a:rPr lang="en-US" dirty="0" err="1" smtClean="0"/>
              <a:t>Dodaj</a:t>
            </a:r>
            <a:r>
              <a:rPr lang="en-US" dirty="0" smtClean="0"/>
              <a:t> </a:t>
            </a:r>
            <a:r>
              <a:rPr lang="en-US" dirty="0" err="1" smtClean="0"/>
              <a:t>obraz</a:t>
            </a:r>
            <a:endParaRPr lang="en-US" dirty="0"/>
          </a:p>
        </p:txBody>
      </p:sp>
      <p:sp>
        <p:nvSpPr>
          <p:cNvPr id="3" name="Freeform 2"/>
          <p:cNvSpPr/>
          <p:nvPr userDrawn="1"/>
        </p:nvSpPr>
        <p:spPr>
          <a:xfrm>
            <a:off x="5" y="0"/>
            <a:ext cx="6719557" cy="642035"/>
          </a:xfrm>
          <a:custGeom>
            <a:avLst/>
            <a:gdLst>
              <a:gd name="connsiteX0" fmla="*/ 6523875 w 6719557"/>
              <a:gd name="connsiteY0" fmla="*/ 431800 h 642035"/>
              <a:gd name="connsiteX1" fmla="*/ 6719557 w 6719557"/>
              <a:gd name="connsiteY1" fmla="*/ 0 h 642035"/>
              <a:gd name="connsiteX2" fmla="*/ 0 w 6719557"/>
              <a:gd name="connsiteY2" fmla="*/ 0 h 642035"/>
              <a:gd name="connsiteX3" fmla="*/ 0 w 6719557"/>
              <a:gd name="connsiteY3" fmla="*/ 642035 h 642035"/>
              <a:gd name="connsiteX4" fmla="*/ 6563728 w 6719557"/>
              <a:gd name="connsiteY4" fmla="*/ 642035 h 642035"/>
              <a:gd name="connsiteX5" fmla="*/ 6523875 w 6719557"/>
              <a:gd name="connsiteY5" fmla="*/ 431800 h 642035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</a:cxnLst>
            <a:rect l="l" t="t" r="r" b="b"/>
            <a:pathLst>
              <a:path w="6719557" h="642035">
                <a:moveTo>
                  <a:pt x="6523875" y="431800"/>
                </a:moveTo>
                <a:cubicBezTo>
                  <a:pt x="6523875" y="259664"/>
                  <a:pt x="6599656" y="105321"/>
                  <a:pt x="6719557" y="0"/>
                </a:cubicBezTo>
                <a:lnTo>
                  <a:pt x="0" y="0"/>
                </a:lnTo>
                <a:lnTo>
                  <a:pt x="0" y="642035"/>
                </a:lnTo>
                <a:lnTo>
                  <a:pt x="6563728" y="642035"/>
                </a:lnTo>
                <a:cubicBezTo>
                  <a:pt x="6538099" y="576897"/>
                  <a:pt x="6523875" y="506031"/>
                  <a:pt x="6523875" y="431800"/>
                </a:cubicBezTo>
              </a:path>
            </a:pathLst>
          </a:custGeom>
          <a:solidFill>
            <a:srgbClr val="053A98"/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4" name="Picture 3" descr="logo UMK poziom RGB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05600" y="85870"/>
            <a:ext cx="1981345" cy="828530"/>
          </a:xfrm>
          <a:prstGeom prst="rect">
            <a:avLst/>
          </a:prstGeom>
        </p:spPr>
      </p:pic>
      <p:sp>
        <p:nvSpPr>
          <p:cNvPr id="5" name="Text Placeholder 37"/>
          <p:cNvSpPr>
            <a:spLocks noGrp="1"/>
          </p:cNvSpPr>
          <p:nvPr>
            <p:ph type="body" sz="quarter" idx="19" hasCustomPrompt="1"/>
          </p:nvPr>
        </p:nvSpPr>
        <p:spPr>
          <a:xfrm>
            <a:off x="460166" y="113132"/>
            <a:ext cx="5877133" cy="258014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1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pl-PL" dirty="0" smtClean="0"/>
              <a:t>Kliknij aby dodać tytuł prezentacji</a:t>
            </a:r>
            <a:endParaRPr lang="en-US" dirty="0"/>
          </a:p>
        </p:txBody>
      </p:sp>
      <p:sp>
        <p:nvSpPr>
          <p:cNvPr id="6" name="Text Placeholder 39"/>
          <p:cNvSpPr>
            <a:spLocks noGrp="1"/>
          </p:cNvSpPr>
          <p:nvPr>
            <p:ph type="body" sz="quarter" idx="20" hasCustomPrompt="1"/>
          </p:nvPr>
        </p:nvSpPr>
        <p:spPr>
          <a:xfrm>
            <a:off x="460374" y="309403"/>
            <a:ext cx="5876925" cy="27093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100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dirty="0" err="1" smtClean="0"/>
              <a:t>Kliknij</a:t>
            </a:r>
            <a:r>
              <a:rPr lang="en-US" dirty="0" smtClean="0"/>
              <a:t> </a:t>
            </a:r>
            <a:r>
              <a:rPr lang="en-US" dirty="0" err="1" smtClean="0"/>
              <a:t>aby</a:t>
            </a:r>
            <a:r>
              <a:rPr lang="en-US" dirty="0" smtClean="0"/>
              <a:t> </a:t>
            </a:r>
            <a:r>
              <a:rPr lang="en-US" dirty="0" err="1" smtClean="0"/>
              <a:t>dodać</a:t>
            </a:r>
            <a:r>
              <a:rPr lang="en-US" dirty="0" smtClean="0"/>
              <a:t> </a:t>
            </a:r>
            <a:r>
              <a:rPr lang="en-US" dirty="0" err="1" smtClean="0"/>
              <a:t>podtytuł</a:t>
            </a:r>
            <a:r>
              <a:rPr lang="en-US" dirty="0" smtClean="0"/>
              <a:t> </a:t>
            </a:r>
            <a:r>
              <a:rPr lang="en-US" dirty="0" err="1" smtClean="0"/>
              <a:t>prezentacji</a:t>
            </a:r>
            <a:endParaRPr lang="en-US" dirty="0"/>
          </a:p>
        </p:txBody>
      </p:sp>
      <p:sp>
        <p:nvSpPr>
          <p:cNvPr id="7" name="TextBox 6"/>
          <p:cNvSpPr txBox="1"/>
          <p:nvPr userDrawn="1"/>
        </p:nvSpPr>
        <p:spPr>
          <a:xfrm>
            <a:off x="544836" y="6077156"/>
            <a:ext cx="420364" cy="397546"/>
          </a:xfrm>
          <a:prstGeom prst="rect">
            <a:avLst/>
          </a:prstGeom>
          <a:noFill/>
        </p:spPr>
        <p:txBody>
          <a:bodyPr wrap="square" lIns="0" tIns="0" rIns="0" rtlCol="0">
            <a:spAutoFit/>
          </a:bodyPr>
          <a:lstStyle/>
          <a:p>
            <a:pPr>
              <a:lnSpc>
                <a:spcPts val="3000"/>
              </a:lnSpc>
              <a:tabLst/>
            </a:pPr>
            <a:fld id="{A7771732-3C82-1545-98DD-8255A4E3438A}" type="slidenum">
              <a:rPr lang="en-US" sz="1200" smtClean="0">
                <a:solidFill>
                  <a:srgbClr val="053A98"/>
                </a:solidFill>
                <a:latin typeface="Calibri" pitchFamily="18" charset="0"/>
                <a:cs typeface="Calibri" pitchFamily="18" charset="0"/>
              </a:rPr>
              <a:t>‹#›</a:t>
            </a:fld>
            <a:endParaRPr lang="en-US" sz="1200" dirty="0" err="1" smtClean="0">
              <a:solidFill>
                <a:srgbClr val="053A98"/>
              </a:solidFill>
              <a:latin typeface="Calibri" pitchFamily="18" charset="0"/>
              <a:cs typeface="Calibri" pitchFamily="18" charset="0"/>
            </a:endParaRPr>
          </a:p>
        </p:txBody>
      </p:sp>
      <p:sp>
        <p:nvSpPr>
          <p:cNvPr id="13" name="Picture Placeholder 10"/>
          <p:cNvSpPr>
            <a:spLocks noGrp="1"/>
          </p:cNvSpPr>
          <p:nvPr>
            <p:ph type="pic" sz="quarter" idx="21" hasCustomPrompt="1"/>
          </p:nvPr>
        </p:nvSpPr>
        <p:spPr>
          <a:xfrm>
            <a:off x="6007838" y="1276351"/>
            <a:ext cx="3136162" cy="214461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vert="horz"/>
          <a:lstStyle>
            <a:lvl1pPr marL="0" indent="0">
              <a:buNone/>
              <a:defRPr sz="2000"/>
            </a:lvl1pPr>
          </a:lstStyle>
          <a:p>
            <a:r>
              <a:rPr lang="en-US" dirty="0" err="1" smtClean="0"/>
              <a:t>Dodaj</a:t>
            </a:r>
            <a:r>
              <a:rPr lang="en-US" dirty="0" smtClean="0"/>
              <a:t> </a:t>
            </a:r>
            <a:r>
              <a:rPr lang="en-US" dirty="0" err="1" smtClean="0"/>
              <a:t>obraz</a:t>
            </a:r>
            <a:endParaRPr lang="en-US" dirty="0"/>
          </a:p>
        </p:txBody>
      </p:sp>
      <p:sp>
        <p:nvSpPr>
          <p:cNvPr id="14" name="Text Placeholder 14"/>
          <p:cNvSpPr>
            <a:spLocks noGrp="1"/>
          </p:cNvSpPr>
          <p:nvPr>
            <p:ph type="body" sz="quarter" idx="22" hasCustomPrompt="1"/>
          </p:nvPr>
        </p:nvSpPr>
        <p:spPr>
          <a:xfrm>
            <a:off x="460374" y="5640286"/>
            <a:ext cx="2854326" cy="459807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200">
                <a:solidFill>
                  <a:srgbClr val="053A98"/>
                </a:solidFill>
              </a:defRPr>
            </a:lvl1pPr>
          </a:lstStyle>
          <a:p>
            <a:pPr lvl="0"/>
            <a:r>
              <a:rPr lang="pl-PL" dirty="0" smtClean="0"/>
              <a:t>Kliknij aby dodać podpis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60398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-5930900" y="4011425"/>
            <a:ext cx="2286000" cy="89255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600" b="0" i="0" dirty="0" smtClean="0">
                <a:solidFill>
                  <a:srgbClr val="000000"/>
                </a:solidFill>
                <a:latin typeface="Lucida Grande"/>
                <a:ea typeface="Lucida Grande"/>
                <a:cs typeface="Lucida Grande"/>
              </a:rPr>
              <a:t>Office Theme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34963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61" r:id="rId3"/>
    <p:sldLayoutId id="2147483662" r:id="rId4"/>
    <p:sldLayoutId id="2147483668" r:id="rId5"/>
    <p:sldLayoutId id="2147483663" r:id="rId6"/>
    <p:sldLayoutId id="2147483664" r:id="rId7"/>
    <p:sldLayoutId id="2147483665" r:id="rId8"/>
    <p:sldLayoutId id="2147483666" r:id="rId9"/>
    <p:sldLayoutId id="2147483667" r:id="rId10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ost.amu.edu.pl/jak-powstal-most/regulamin/" TargetMode="External"/><Relationship Id="rId2" Type="http://schemas.openxmlformats.org/officeDocument/2006/relationships/hyperlink" Target="https://serwisy.umk.pl/dzorgan/z/IxrdpL/2_Regulamin_studiow_tekst_jednolity.pdf" TargetMode="Externa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most.amu.edu.pl/" TargetMode="External"/><Relationship Id="rId2" Type="http://schemas.openxmlformats.org/officeDocument/2006/relationships/hyperlink" Target="https://www.umk.pl/studenci/mobilnosc/most/" TargetMode="External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3.png"/><Relationship Id="rId4" Type="http://schemas.openxmlformats.org/officeDocument/2006/relationships/hyperlink" Target="https://www.facebook.com/programmost2000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Program MOST – praktyczny poradnik</a:t>
            </a:r>
            <a:endParaRPr lang="en-US" dirty="0"/>
          </a:p>
        </p:txBody>
      </p:sp>
      <p:pic>
        <p:nvPicPr>
          <p:cNvPr id="3" name="Obraz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891963"/>
            <a:ext cx="4948518" cy="16636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47978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ekstu 1"/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r>
              <a:rPr lang="pl-PL" dirty="0"/>
              <a:t>Program MOST – praktyczny poradnik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quarter" idx="22"/>
          </p:nvPr>
        </p:nvSpPr>
        <p:spPr>
          <a:xfrm>
            <a:off x="469899" y="1460500"/>
            <a:ext cx="7867277" cy="4406900"/>
          </a:xfrm>
        </p:spPr>
        <p:txBody>
          <a:bodyPr/>
          <a:lstStyle/>
          <a:p>
            <a:r>
              <a:rPr lang="pl-PL" dirty="0" smtClean="0"/>
              <a:t>Terminy:</a:t>
            </a:r>
          </a:p>
          <a:p>
            <a:pPr marL="342900" indent="-342900">
              <a:buAutoNum type="arabicPeriod"/>
            </a:pPr>
            <a:r>
              <a:rPr lang="pl-PL" dirty="0" smtClean="0"/>
              <a:t>Złożenie porozumienia o programie zajęć w uczelni przyjmującej (kopia) i macierzystej (oryginał) do:</a:t>
            </a:r>
          </a:p>
          <a:p>
            <a:pPr marL="285750" indent="-285750">
              <a:buFontTx/>
              <a:buChar char="-"/>
            </a:pPr>
            <a:r>
              <a:rPr lang="pl-PL" dirty="0" smtClean="0"/>
              <a:t>W semestrze zimowym: do 30 października</a:t>
            </a:r>
          </a:p>
          <a:p>
            <a:pPr marL="285750" indent="-285750">
              <a:buFontTx/>
              <a:buChar char="-"/>
            </a:pPr>
            <a:r>
              <a:rPr lang="pl-PL" dirty="0" smtClean="0"/>
              <a:t>W semestrze letnim: do 15 marca</a:t>
            </a:r>
          </a:p>
          <a:p>
            <a:endParaRPr lang="pl-PL" dirty="0" smtClean="0"/>
          </a:p>
          <a:p>
            <a:r>
              <a:rPr lang="pl-PL" dirty="0" smtClean="0"/>
              <a:t>2.     Złożenie rezygnacji do:</a:t>
            </a:r>
          </a:p>
          <a:p>
            <a:pPr marL="285750" indent="-285750">
              <a:buFontTx/>
              <a:buChar char="-"/>
            </a:pPr>
            <a:r>
              <a:rPr lang="pl-PL" dirty="0"/>
              <a:t>W semestrze zimowym: do 30 </a:t>
            </a:r>
            <a:r>
              <a:rPr lang="pl-PL" dirty="0" smtClean="0"/>
              <a:t>września</a:t>
            </a:r>
            <a:endParaRPr lang="pl-PL" dirty="0"/>
          </a:p>
          <a:p>
            <a:pPr marL="285750" indent="-285750">
              <a:buFontTx/>
              <a:buChar char="-"/>
            </a:pPr>
            <a:r>
              <a:rPr lang="pl-PL" dirty="0"/>
              <a:t>W semestrze letnim: do </a:t>
            </a:r>
            <a:r>
              <a:rPr lang="pl-PL" dirty="0" smtClean="0"/>
              <a:t>31 stycznia</a:t>
            </a:r>
          </a:p>
          <a:p>
            <a:endParaRPr lang="pl-PL" dirty="0" smtClean="0"/>
          </a:p>
          <a:p>
            <a:r>
              <a:rPr lang="pl-PL" dirty="0" smtClean="0"/>
              <a:t>3.     Ostateczny termin uzyskania wszystkich zaliczeń:</a:t>
            </a:r>
          </a:p>
          <a:p>
            <a:pPr marL="285750" indent="-285750">
              <a:buFontTx/>
              <a:buChar char="-"/>
            </a:pPr>
            <a:r>
              <a:rPr lang="pl-PL" dirty="0"/>
              <a:t>W semestrze zimowym: do </a:t>
            </a:r>
            <a:r>
              <a:rPr lang="pl-PL" dirty="0" smtClean="0"/>
              <a:t>28 lutego</a:t>
            </a:r>
            <a:endParaRPr lang="pl-PL" dirty="0"/>
          </a:p>
          <a:p>
            <a:pPr marL="285750" indent="-285750">
              <a:buFontTx/>
              <a:buChar char="-"/>
            </a:pPr>
            <a:r>
              <a:rPr lang="pl-PL" dirty="0"/>
              <a:t>W semestrze letnim: do </a:t>
            </a:r>
            <a:r>
              <a:rPr lang="pl-PL" dirty="0" smtClean="0"/>
              <a:t>20 września</a:t>
            </a:r>
            <a:endParaRPr lang="pl-PL" dirty="0"/>
          </a:p>
          <a:p>
            <a:endParaRPr lang="pl-PL" dirty="0"/>
          </a:p>
        </p:txBody>
      </p:sp>
      <p:pic>
        <p:nvPicPr>
          <p:cNvPr id="3" name="Obraz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69858" y="5589191"/>
            <a:ext cx="3774141" cy="12688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91476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ekstu 1"/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r>
              <a:rPr lang="pl-PL" dirty="0"/>
              <a:t>Program MOST – praktyczny poradnik</a:t>
            </a:r>
          </a:p>
          <a:p>
            <a:endParaRPr lang="pl-PL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r>
              <a:rPr lang="pl-PL" dirty="0" smtClean="0"/>
              <a:t>Przepisy, które warto znać:</a:t>
            </a:r>
          </a:p>
          <a:p>
            <a:endParaRPr lang="pl-PL" dirty="0" smtClean="0"/>
          </a:p>
          <a:p>
            <a:pPr marL="342900" indent="-342900">
              <a:buAutoNum type="arabicPeriod"/>
            </a:pPr>
            <a:r>
              <a:rPr lang="pl-PL" dirty="0" smtClean="0"/>
              <a:t>Regulamin studiów UMK</a:t>
            </a:r>
          </a:p>
          <a:p>
            <a:r>
              <a:rPr lang="pl-PL" dirty="0" smtClean="0">
                <a:hlinkClick r:id="rId2"/>
              </a:rPr>
              <a:t>https</a:t>
            </a:r>
            <a:r>
              <a:rPr lang="pl-PL" dirty="0">
                <a:hlinkClick r:id="rId2"/>
              </a:rPr>
              <a:t>://</a:t>
            </a:r>
            <a:r>
              <a:rPr lang="pl-PL" dirty="0" smtClean="0">
                <a:hlinkClick r:id="rId2"/>
              </a:rPr>
              <a:t>serwisy.umk.pl/dzorgan/z/IxrdpL/2_Regulamin_studiow_tekst_jednolity.pdf</a:t>
            </a:r>
            <a:endParaRPr lang="pl-PL" dirty="0" smtClean="0"/>
          </a:p>
          <a:p>
            <a:endParaRPr lang="pl-PL" dirty="0" smtClean="0"/>
          </a:p>
          <a:p>
            <a:endParaRPr lang="pl-PL" dirty="0"/>
          </a:p>
          <a:p>
            <a:pPr marL="342900" indent="-342900">
              <a:buAutoNum type="arabicPeriod" startAt="2"/>
            </a:pPr>
            <a:r>
              <a:rPr lang="pl-PL" dirty="0" smtClean="0"/>
              <a:t>Regulamin Programu MOST</a:t>
            </a:r>
          </a:p>
          <a:p>
            <a:r>
              <a:rPr lang="pl-PL" dirty="0" smtClean="0">
                <a:hlinkClick r:id="rId3"/>
              </a:rPr>
              <a:t>https</a:t>
            </a:r>
            <a:r>
              <a:rPr lang="pl-PL" dirty="0">
                <a:hlinkClick r:id="rId3"/>
              </a:rPr>
              <a:t>://most.amu.edu.pl/jak-powstal-most/regulamin</a:t>
            </a:r>
            <a:r>
              <a:rPr lang="pl-PL" dirty="0" smtClean="0">
                <a:hlinkClick r:id="rId3"/>
              </a:rPr>
              <a:t>/</a:t>
            </a:r>
            <a:endParaRPr lang="pl-PL" dirty="0" smtClean="0"/>
          </a:p>
          <a:p>
            <a:endParaRPr lang="pl-PL" dirty="0"/>
          </a:p>
        </p:txBody>
      </p:sp>
      <p:pic>
        <p:nvPicPr>
          <p:cNvPr id="5" name="Obraz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69858" y="5589191"/>
            <a:ext cx="3774141" cy="12688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65484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ekstu 1"/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r>
              <a:rPr lang="pl-PL" dirty="0"/>
              <a:t>Program MOST – praktyczny poradnik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r>
              <a:rPr lang="pl-PL" dirty="0" smtClean="0"/>
              <a:t>Przed wyjazdem, w dziekanacie wydziału, należy:</a:t>
            </a:r>
          </a:p>
          <a:p>
            <a:pPr marL="285750" indent="-285750">
              <a:buFontTx/>
              <a:buChar char="-"/>
            </a:pPr>
            <a:r>
              <a:rPr lang="pl-PL" dirty="0" smtClean="0"/>
              <a:t>złożyć wniosek o Indywidualny Plan Studiów</a:t>
            </a:r>
          </a:p>
          <a:p>
            <a:pPr marL="285750" indent="-285750">
              <a:buFontTx/>
              <a:buChar char="-"/>
            </a:pPr>
            <a:r>
              <a:rPr lang="pl-PL" dirty="0"/>
              <a:t>u</a:t>
            </a:r>
            <a:r>
              <a:rPr lang="pl-PL" dirty="0" smtClean="0"/>
              <a:t>zgodnić i uzyskać zatwierdzenie Porozumienia o programie zajęć</a:t>
            </a:r>
          </a:p>
          <a:p>
            <a:pPr marL="285750" indent="-285750">
              <a:buFontTx/>
              <a:buChar char="-"/>
            </a:pPr>
            <a:r>
              <a:rPr lang="pl-PL" dirty="0"/>
              <a:t>u</a:t>
            </a:r>
            <a:r>
              <a:rPr lang="pl-PL" dirty="0" smtClean="0"/>
              <a:t>aktualnić legitymację studencką</a:t>
            </a:r>
          </a:p>
          <a:p>
            <a:pPr marL="285750" indent="-285750">
              <a:buFontTx/>
              <a:buChar char="-"/>
            </a:pPr>
            <a:r>
              <a:rPr lang="pl-PL" dirty="0"/>
              <a:t>z</a:t>
            </a:r>
            <a:r>
              <a:rPr lang="pl-PL" dirty="0" smtClean="0"/>
              <a:t>adbać o własne sprawy, związane ze studiami, np. złożenie wniosku o stypendium, uzyskanie warunku, itp.</a:t>
            </a:r>
          </a:p>
          <a:p>
            <a:pPr marL="285750" indent="-285750">
              <a:buFontTx/>
              <a:buChar char="-"/>
            </a:pPr>
            <a:endParaRPr lang="pl-PL" dirty="0"/>
          </a:p>
          <a:p>
            <a:r>
              <a:rPr lang="pl-PL" dirty="0" smtClean="0"/>
              <a:t>Z koordynatorem Programu MOST w uczelni przyjmującej należy porozmawiać o:</a:t>
            </a:r>
          </a:p>
          <a:p>
            <a:pPr marL="285750" indent="-285750">
              <a:buFontTx/>
              <a:buChar char="-"/>
            </a:pPr>
            <a:r>
              <a:rPr lang="pl-PL" dirty="0" smtClean="0"/>
              <a:t>terminach i zasadach obowiązujących w Uczelni przyjmującej</a:t>
            </a:r>
          </a:p>
          <a:p>
            <a:pPr marL="285750" indent="-285750">
              <a:buFontTx/>
              <a:buChar char="-"/>
            </a:pPr>
            <a:r>
              <a:rPr lang="pl-PL" dirty="0" smtClean="0"/>
              <a:t>zasadach otrzymania miejsca w domu studenckim</a:t>
            </a:r>
          </a:p>
          <a:p>
            <a:r>
              <a:rPr lang="pl-PL" dirty="0" smtClean="0"/>
              <a:t>Uwaga! Zwykle można omawiać wszystkie te sprawy również z koordynatorem wydziałowym.</a:t>
            </a:r>
          </a:p>
          <a:p>
            <a:endParaRPr lang="pl-PL" dirty="0"/>
          </a:p>
          <a:p>
            <a:r>
              <a:rPr lang="pl-PL" dirty="0"/>
              <a:t>Spis </a:t>
            </a:r>
            <a:r>
              <a:rPr lang="pl-PL" dirty="0" smtClean="0"/>
              <a:t>uczelnianych koordynatorów Programu MOST: </a:t>
            </a:r>
          </a:p>
          <a:p>
            <a:r>
              <a:rPr lang="pl-PL" dirty="0" smtClean="0"/>
              <a:t>https</a:t>
            </a:r>
            <a:r>
              <a:rPr lang="pl-PL" dirty="0"/>
              <a:t>://most.amu.edu.pl/jak-powstal-most/kim-sa-koordynatorki-i-koordynatorzy/</a:t>
            </a:r>
          </a:p>
        </p:txBody>
      </p:sp>
      <p:pic>
        <p:nvPicPr>
          <p:cNvPr id="5" name="Obraz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69858" y="5589191"/>
            <a:ext cx="3774141" cy="12688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82923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ekstu 1"/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r>
              <a:rPr lang="pl-PL" dirty="0"/>
              <a:t>Program MOST – praktyczny poradnik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quarter" idx="22"/>
          </p:nvPr>
        </p:nvSpPr>
        <p:spPr>
          <a:xfrm>
            <a:off x="469899" y="842682"/>
            <a:ext cx="7594601" cy="5024718"/>
          </a:xfrm>
        </p:spPr>
        <p:txBody>
          <a:bodyPr/>
          <a:lstStyle/>
          <a:p>
            <a:r>
              <a:rPr lang="pl-PL" dirty="0" smtClean="0"/>
              <a:t>Wzory dokumentów:</a:t>
            </a:r>
          </a:p>
          <a:p>
            <a:pPr marL="285750" indent="-285750">
              <a:buFontTx/>
              <a:buChar char="-"/>
            </a:pPr>
            <a:r>
              <a:rPr lang="pl-PL" dirty="0" smtClean="0"/>
              <a:t>Porozumienie o programie zajęć – to indywidualny program studiów przygotowany przez studenta, uzgodniony pod względem formalnym i merytorycznym z administracją wydziału oraz koordynatorem kierunku a następnie podpisany przez dziekana (prodziekana) wydziału w uczelni macierzystej i dziekana (prodziekana) wydziału w uczelni przyjmującej.</a:t>
            </a:r>
          </a:p>
          <a:p>
            <a:pPr marL="285750" indent="-285750">
              <a:buFontTx/>
              <a:buChar char="-"/>
            </a:pPr>
            <a:r>
              <a:rPr lang="pl-PL" dirty="0" smtClean="0"/>
              <a:t>Aneks do porozumienia o programie zajęć – przygotowywany w przypadku zmian w programie w trakcie semestru. Musi być zatwierdzony przez </a:t>
            </a:r>
            <a:r>
              <a:rPr lang="pl-PL" dirty="0"/>
              <a:t>dziekana (prodziekana) </a:t>
            </a:r>
            <a:r>
              <a:rPr lang="pl-PL" dirty="0" smtClean="0"/>
              <a:t>wydziału w uczelni </a:t>
            </a:r>
            <a:r>
              <a:rPr lang="pl-PL" dirty="0"/>
              <a:t>macierzystej i dziekana (prodziekana) </a:t>
            </a:r>
            <a:r>
              <a:rPr lang="pl-PL" dirty="0" smtClean="0"/>
              <a:t>wydziału w uczelni </a:t>
            </a:r>
            <a:r>
              <a:rPr lang="pl-PL" dirty="0"/>
              <a:t>przyjmującej</a:t>
            </a:r>
            <a:r>
              <a:rPr lang="pl-PL" dirty="0" smtClean="0"/>
              <a:t>.</a:t>
            </a:r>
          </a:p>
          <a:p>
            <a:pPr marL="285750" indent="-285750">
              <a:buFontTx/>
              <a:buChar char="-"/>
            </a:pPr>
            <a:r>
              <a:rPr lang="pl-PL" dirty="0" smtClean="0"/>
              <a:t>Karta okresowych osiągnięć studenta – obowiązuje wymiennie wzór formularza lub wydruk z USOS podpisany przez dziekana (prodziekana) wydziału w uczelni przyjmującej. Kartę należy dostarczyć do dziekanatu w uczelni macierzystej.</a:t>
            </a:r>
            <a:endParaRPr lang="pl-PL" dirty="0"/>
          </a:p>
          <a:p>
            <a:endParaRPr lang="pl-PL" dirty="0" smtClean="0"/>
          </a:p>
          <a:p>
            <a:r>
              <a:rPr lang="pl-PL" dirty="0" smtClean="0"/>
              <a:t>Informacje o Programie znajdują </a:t>
            </a:r>
            <a:r>
              <a:rPr lang="pl-PL" dirty="0" smtClean="0"/>
              <a:t>się na </a:t>
            </a:r>
            <a:r>
              <a:rPr lang="pl-PL" dirty="0" smtClean="0"/>
              <a:t>stronie:</a:t>
            </a:r>
            <a:endParaRPr lang="pl-PL" dirty="0" smtClean="0"/>
          </a:p>
          <a:p>
            <a:r>
              <a:rPr lang="pl-PL" dirty="0">
                <a:hlinkClick r:id="rId2"/>
              </a:rPr>
              <a:t>https://www.umk.pl/studenci/mobilnosc/most</a:t>
            </a:r>
            <a:r>
              <a:rPr lang="pl-PL" dirty="0" smtClean="0">
                <a:hlinkClick r:id="rId2"/>
              </a:rPr>
              <a:t>/</a:t>
            </a:r>
            <a:endParaRPr lang="pl-PL" dirty="0" smtClean="0"/>
          </a:p>
          <a:p>
            <a:endParaRPr lang="pl-PL" dirty="0"/>
          </a:p>
          <a:p>
            <a:r>
              <a:rPr lang="pl-PL" dirty="0" smtClean="0"/>
              <a:t>Strona </a:t>
            </a:r>
            <a:r>
              <a:rPr lang="pl-PL" dirty="0"/>
              <a:t>główna programu: </a:t>
            </a:r>
            <a:r>
              <a:rPr lang="pl-PL" dirty="0">
                <a:hlinkClick r:id="rId3"/>
              </a:rPr>
              <a:t>https://most.amu.edu.pl</a:t>
            </a:r>
            <a:r>
              <a:rPr lang="pl-PL" dirty="0" smtClean="0">
                <a:hlinkClick r:id="rId3"/>
              </a:rPr>
              <a:t>/</a:t>
            </a:r>
            <a:endParaRPr lang="pl-PL" dirty="0" smtClean="0"/>
          </a:p>
          <a:p>
            <a:r>
              <a:rPr lang="pl-PL" dirty="0" smtClean="0"/>
              <a:t>Facebook: </a:t>
            </a:r>
            <a:r>
              <a:rPr lang="pl-PL" dirty="0" smtClean="0">
                <a:hlinkClick r:id="rId4"/>
              </a:rPr>
              <a:t> https</a:t>
            </a:r>
            <a:r>
              <a:rPr lang="pl-PL" dirty="0">
                <a:hlinkClick r:id="rId4"/>
              </a:rPr>
              <a:t>://</a:t>
            </a:r>
            <a:r>
              <a:rPr lang="pl-PL" dirty="0" smtClean="0">
                <a:hlinkClick r:id="rId4"/>
              </a:rPr>
              <a:t>www.facebook.com/programmost2000</a:t>
            </a:r>
            <a:endParaRPr lang="pl-PL" dirty="0" smtClean="0"/>
          </a:p>
          <a:p>
            <a:endParaRPr lang="pl-PL" dirty="0" smtClean="0"/>
          </a:p>
          <a:p>
            <a:endParaRPr lang="pl-PL" dirty="0"/>
          </a:p>
        </p:txBody>
      </p:sp>
      <p:pic>
        <p:nvPicPr>
          <p:cNvPr id="5" name="Obraz 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69858" y="5589191"/>
            <a:ext cx="3774141" cy="12688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53056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ekstu 1"/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r>
              <a:rPr lang="pl-PL" dirty="0"/>
              <a:t>Program MOST – praktyczny poradnik</a:t>
            </a:r>
          </a:p>
          <a:p>
            <a:endParaRPr lang="pl-PL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endParaRPr lang="pl-PL" dirty="0" smtClean="0"/>
          </a:p>
          <a:p>
            <a:r>
              <a:rPr lang="pl-PL" b="1" dirty="0" smtClean="0"/>
              <a:t>Kontakt: </a:t>
            </a:r>
          </a:p>
          <a:p>
            <a:r>
              <a:rPr lang="pl-PL" b="1" dirty="0" smtClean="0"/>
              <a:t>Uczelniany Koordynator Programu MOST UMK</a:t>
            </a:r>
          </a:p>
          <a:p>
            <a:r>
              <a:rPr lang="pl-PL" b="1" dirty="0"/>
              <a:t>mgr Karolina Rochnowska</a:t>
            </a:r>
          </a:p>
          <a:p>
            <a:r>
              <a:rPr lang="pl-PL" b="1" dirty="0" smtClean="0"/>
              <a:t>Dział </a:t>
            </a:r>
            <a:r>
              <a:rPr lang="pl-PL" b="1" dirty="0"/>
              <a:t>Kształcenia</a:t>
            </a:r>
          </a:p>
          <a:p>
            <a:r>
              <a:rPr lang="pl-PL" b="1" dirty="0" smtClean="0"/>
              <a:t>ul. </a:t>
            </a:r>
            <a:r>
              <a:rPr lang="pl-PL" b="1" dirty="0"/>
              <a:t>Gagarina </a:t>
            </a:r>
            <a:r>
              <a:rPr lang="pl-PL" b="1" dirty="0" smtClean="0"/>
              <a:t>11 (Rektorat, pok. 414), </a:t>
            </a:r>
            <a:r>
              <a:rPr lang="pl-PL" b="1" dirty="0"/>
              <a:t>87-100 Toruń</a:t>
            </a:r>
          </a:p>
          <a:p>
            <a:r>
              <a:rPr lang="pl-PL" b="1" dirty="0" smtClean="0"/>
              <a:t>karoch@umk.pl</a:t>
            </a:r>
            <a:endParaRPr lang="pl-PL" b="1" dirty="0"/>
          </a:p>
          <a:p>
            <a:r>
              <a:rPr lang="pl-PL" b="1" dirty="0" smtClean="0"/>
              <a:t>tel</a:t>
            </a:r>
            <a:r>
              <a:rPr lang="pl-PL" b="1" dirty="0"/>
              <a:t>. 56 611 49 </a:t>
            </a:r>
            <a:r>
              <a:rPr lang="pl-PL" b="1" dirty="0" smtClean="0"/>
              <a:t>07</a:t>
            </a:r>
          </a:p>
          <a:p>
            <a:endParaRPr lang="pl-PL" b="1" dirty="0"/>
          </a:p>
          <a:p>
            <a:endParaRPr lang="pl-PL" b="1" dirty="0" smtClean="0"/>
          </a:p>
          <a:p>
            <a:endParaRPr lang="pl-PL" b="1" dirty="0"/>
          </a:p>
          <a:p>
            <a:endParaRPr lang="pl-PL" b="1" dirty="0" smtClean="0"/>
          </a:p>
          <a:p>
            <a:endParaRPr lang="pl-PL" b="1" dirty="0"/>
          </a:p>
          <a:p>
            <a:endParaRPr lang="pl-PL" b="1" dirty="0" smtClean="0"/>
          </a:p>
          <a:p>
            <a:endParaRPr lang="pl-PL" b="1" dirty="0"/>
          </a:p>
          <a:p>
            <a:endParaRPr lang="pl-PL" b="1" dirty="0" smtClean="0"/>
          </a:p>
          <a:p>
            <a:endParaRPr lang="pl-PL" b="1" dirty="0"/>
          </a:p>
        </p:txBody>
      </p:sp>
      <p:pic>
        <p:nvPicPr>
          <p:cNvPr id="6" name="Obraz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76165" y="2058485"/>
            <a:ext cx="4867835" cy="47995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035180"/>
      </p:ext>
    </p:extLst>
  </p:cSld>
  <p:clrMapOvr>
    <a:masterClrMapping/>
  </p:clrMapOvr>
</p:sld>
</file>

<file path=ppt/theme/theme1.xml><?xml version="1.0" encoding="utf-8"?>
<a:theme xmlns:a="http://schemas.openxmlformats.org/drawingml/2006/main" name="UM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>
            <a:lumMod val="85000"/>
          </a:schemeClr>
        </a:solidFill>
        <a:ln w="12700">
          <a:solidFill>
            <a:srgbClr val="000000">
              <a:alpha val="0"/>
            </a:srgbClr>
          </a:solidFill>
          <a:prstDash val="solid"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rtlCol="0">
        <a:spAutoFit/>
      </a:bodyPr>
      <a:lstStyle>
        <a:defPPr>
          <a:lnSpc>
            <a:spcPts val="3000"/>
          </a:lnSpc>
          <a:tabLst/>
          <a:defRPr sz="2400" dirty="0" err="1" smtClean="0">
            <a:solidFill>
              <a:srgbClr val="254AA5"/>
            </a:solidFill>
            <a:latin typeface="Calibri" pitchFamily="18" charset="0"/>
            <a:cs typeface="Calibri" pitchFamily="18" charset="0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14762</TotalTime>
  <Words>398</Words>
  <Application>Microsoft Office PowerPoint</Application>
  <PresentationFormat>Pokaz na ekranie (4:3)</PresentationFormat>
  <Paragraphs>64</Paragraphs>
  <Slides>6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6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6</vt:i4>
      </vt:variant>
    </vt:vector>
  </HeadingPairs>
  <TitlesOfParts>
    <vt:vector size="13" baseType="lpstr">
      <vt:lpstr>宋体</vt:lpstr>
      <vt:lpstr>Arial</vt:lpstr>
      <vt:lpstr>Calibri</vt:lpstr>
      <vt:lpstr>Lucida Grande</vt:lpstr>
      <vt:lpstr>Times New Roman</vt:lpstr>
      <vt:lpstr>Wingdings</vt:lpstr>
      <vt:lpstr>UMK</vt:lpstr>
      <vt:lpstr>Program MOST – praktyczny poradnik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Manager/>
  <Company>UMK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Szablon prezentacji Powerpoint 4:3</dc:title>
  <dc:subject/>
  <dc:creator>UMK</dc:creator>
  <cp:keywords/>
  <dc:description/>
  <cp:lastModifiedBy>Karolina Rochnowska</cp:lastModifiedBy>
  <cp:revision>112</cp:revision>
  <cp:lastPrinted>2022-09-07T06:13:53Z</cp:lastPrinted>
  <dcterms:created xsi:type="dcterms:W3CDTF">2016-01-15T08:49:16Z</dcterms:created>
  <dcterms:modified xsi:type="dcterms:W3CDTF">2022-12-13T09:56:28Z</dcterms:modified>
  <cp:category/>
</cp:coreProperties>
</file>